
<file path=[Content_Types].xml><?xml version="1.0" encoding="utf-8"?>
<Types xmlns="http://schemas.openxmlformats.org/package/2006/content-types">
  <Default Extension="bin" ContentType="application/vnd.openxmlformats-officedocument.oleObject"/>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4.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5.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0" r:id="rId1"/>
    <p:sldMasterId id="2147484410" r:id="rId2"/>
    <p:sldMasterId id="2147484468" r:id="rId3"/>
    <p:sldMasterId id="2147484493" r:id="rId4"/>
    <p:sldMasterId id="2147484529" r:id="rId5"/>
    <p:sldMasterId id="2147484543" r:id="rId6"/>
  </p:sldMasterIdLst>
  <p:notesMasterIdLst>
    <p:notesMasterId r:id="rId33"/>
  </p:notesMasterIdLst>
  <p:sldIdLst>
    <p:sldId id="632" r:id="rId7"/>
    <p:sldId id="633" r:id="rId8"/>
    <p:sldId id="634" r:id="rId9"/>
    <p:sldId id="635" r:id="rId10"/>
    <p:sldId id="636" r:id="rId11"/>
    <p:sldId id="637" r:id="rId12"/>
    <p:sldId id="638" r:id="rId13"/>
    <p:sldId id="639" r:id="rId14"/>
    <p:sldId id="640" r:id="rId15"/>
    <p:sldId id="641" r:id="rId16"/>
    <p:sldId id="642" r:id="rId17"/>
    <p:sldId id="643" r:id="rId18"/>
    <p:sldId id="644" r:id="rId19"/>
    <p:sldId id="645" r:id="rId20"/>
    <p:sldId id="646" r:id="rId21"/>
    <p:sldId id="647" r:id="rId22"/>
    <p:sldId id="649" r:id="rId23"/>
    <p:sldId id="650" r:id="rId24"/>
    <p:sldId id="371" r:id="rId25"/>
    <p:sldId id="651" r:id="rId26"/>
    <p:sldId id="652" r:id="rId27"/>
    <p:sldId id="653" r:id="rId28"/>
    <p:sldId id="654" r:id="rId29"/>
    <p:sldId id="655" r:id="rId30"/>
    <p:sldId id="656" r:id="rId31"/>
    <p:sldId id="648" r:id="rId32"/>
  </p:sldIdLst>
  <p:sldSz cx="9144000" cy="5143500" type="screen16x9"/>
  <p:notesSz cx="6858000" cy="9144000"/>
  <p:defaultTextStyle>
    <a:defPPr>
      <a:defRPr lang="zh-CN"/>
    </a:defPPr>
    <a:lvl1pPr marL="0" algn="l" defTabSz="876377" rtl="0" eaLnBrk="1" latinLnBrk="0" hangingPunct="1">
      <a:defRPr sz="1800" kern="1200">
        <a:solidFill>
          <a:schemeClr val="tx1"/>
        </a:solidFill>
        <a:latin typeface="+mn-lt"/>
        <a:ea typeface="+mn-ea"/>
        <a:cs typeface="+mn-cs"/>
      </a:defRPr>
    </a:lvl1pPr>
    <a:lvl2pPr marL="438183" algn="l" defTabSz="876377" rtl="0" eaLnBrk="1" latinLnBrk="0" hangingPunct="1">
      <a:defRPr sz="1800" kern="1200">
        <a:solidFill>
          <a:schemeClr val="tx1"/>
        </a:solidFill>
        <a:latin typeface="+mn-lt"/>
        <a:ea typeface="+mn-ea"/>
        <a:cs typeface="+mn-cs"/>
      </a:defRPr>
    </a:lvl2pPr>
    <a:lvl3pPr marL="876377" algn="l" defTabSz="876377" rtl="0" eaLnBrk="1" latinLnBrk="0" hangingPunct="1">
      <a:defRPr sz="1800" kern="1200">
        <a:solidFill>
          <a:schemeClr val="tx1"/>
        </a:solidFill>
        <a:latin typeface="+mn-lt"/>
        <a:ea typeface="+mn-ea"/>
        <a:cs typeface="+mn-cs"/>
      </a:defRPr>
    </a:lvl3pPr>
    <a:lvl4pPr marL="1314564" algn="l" defTabSz="876377" rtl="0" eaLnBrk="1" latinLnBrk="0" hangingPunct="1">
      <a:defRPr sz="1800" kern="1200">
        <a:solidFill>
          <a:schemeClr val="tx1"/>
        </a:solidFill>
        <a:latin typeface="+mn-lt"/>
        <a:ea typeface="+mn-ea"/>
        <a:cs typeface="+mn-cs"/>
      </a:defRPr>
    </a:lvl4pPr>
    <a:lvl5pPr marL="1752746" algn="l" defTabSz="876377" rtl="0" eaLnBrk="1" latinLnBrk="0" hangingPunct="1">
      <a:defRPr sz="1800" kern="1200">
        <a:solidFill>
          <a:schemeClr val="tx1"/>
        </a:solidFill>
        <a:latin typeface="+mn-lt"/>
        <a:ea typeface="+mn-ea"/>
        <a:cs typeface="+mn-cs"/>
      </a:defRPr>
    </a:lvl5pPr>
    <a:lvl6pPr marL="2190932" algn="l" defTabSz="876377" rtl="0" eaLnBrk="1" latinLnBrk="0" hangingPunct="1">
      <a:defRPr sz="1800" kern="1200">
        <a:solidFill>
          <a:schemeClr val="tx1"/>
        </a:solidFill>
        <a:latin typeface="+mn-lt"/>
        <a:ea typeface="+mn-ea"/>
        <a:cs typeface="+mn-cs"/>
      </a:defRPr>
    </a:lvl6pPr>
    <a:lvl7pPr marL="2629132" algn="l" defTabSz="876377" rtl="0" eaLnBrk="1" latinLnBrk="0" hangingPunct="1">
      <a:defRPr sz="1800" kern="1200">
        <a:solidFill>
          <a:schemeClr val="tx1"/>
        </a:solidFill>
        <a:latin typeface="+mn-lt"/>
        <a:ea typeface="+mn-ea"/>
        <a:cs typeface="+mn-cs"/>
      </a:defRPr>
    </a:lvl7pPr>
    <a:lvl8pPr marL="3067305" algn="l" defTabSz="876377" rtl="0" eaLnBrk="1" latinLnBrk="0" hangingPunct="1">
      <a:defRPr sz="1800" kern="1200">
        <a:solidFill>
          <a:schemeClr val="tx1"/>
        </a:solidFill>
        <a:latin typeface="+mn-lt"/>
        <a:ea typeface="+mn-ea"/>
        <a:cs typeface="+mn-cs"/>
      </a:defRPr>
    </a:lvl8pPr>
    <a:lvl9pPr marL="3505502" algn="l" defTabSz="876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淺色樣式 1 - 輔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淺色樣式 2 - 輔色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B4B98B0-60AC-42C2-AFA5-B58CD77FA1E5}" styleName="淺色樣式 1 - 輔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淺色樣式 2 - 輔色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0" autoAdjust="0"/>
    <p:restoredTop sz="83946"/>
  </p:normalViewPr>
  <p:slideViewPr>
    <p:cSldViewPr>
      <p:cViewPr>
        <p:scale>
          <a:sx n="100" d="100"/>
          <a:sy n="100" d="100"/>
        </p:scale>
        <p:origin x="132" y="-2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___.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5"/>
      <c:hPercent val="50"/>
      <c:rotY val="0"/>
      <c:rAngAx val="0"/>
      <c:perspective val="0"/>
    </c:view3D>
    <c:floor>
      <c:thickness val="0"/>
    </c:floor>
    <c:sideWall>
      <c:thickness val="0"/>
    </c:sideWall>
    <c:backWall>
      <c:thickness val="0"/>
    </c:backWall>
    <c:plotArea>
      <c:layout>
        <c:manualLayout>
          <c:layoutTarget val="inner"/>
          <c:xMode val="edge"/>
          <c:yMode val="edge"/>
          <c:x val="0.19685849519278095"/>
          <c:y val="6.7873303167420816E-3"/>
          <c:w val="0.62466487935657156"/>
          <c:h val="0.840304182509508"/>
        </c:manualLayout>
      </c:layout>
      <c:pie3DChart>
        <c:varyColors val="1"/>
        <c:ser>
          <c:idx val="0"/>
          <c:order val="0"/>
          <c:spPr>
            <a:solidFill>
              <a:srgbClr val="9999FF"/>
            </a:solidFill>
            <a:ln w="26734">
              <a:noFill/>
            </a:ln>
          </c:spPr>
          <c:dPt>
            <c:idx val="0"/>
            <c:bubble3D val="0"/>
            <c:spPr>
              <a:solidFill>
                <a:srgbClr val="FFC000"/>
              </a:solidFill>
              <a:ln w="26734">
                <a:noFill/>
              </a:ln>
            </c:spPr>
            <c:extLst>
              <c:ext xmlns:c16="http://schemas.microsoft.com/office/drawing/2014/chart" uri="{C3380CC4-5D6E-409C-BE32-E72D297353CC}">
                <c16:uniqueId val="{00000001-CB68-4D35-9745-D5B7E80D653C}"/>
              </c:ext>
            </c:extLst>
          </c:dPt>
          <c:dPt>
            <c:idx val="1"/>
            <c:bubble3D val="0"/>
            <c:spPr>
              <a:solidFill>
                <a:srgbClr val="00B050"/>
              </a:solidFill>
              <a:ln w="26734">
                <a:noFill/>
              </a:ln>
            </c:spPr>
            <c:extLst>
              <c:ext xmlns:c16="http://schemas.microsoft.com/office/drawing/2014/chart" uri="{C3380CC4-5D6E-409C-BE32-E72D297353CC}">
                <c16:uniqueId val="{00000003-CB68-4D35-9745-D5B7E80D653C}"/>
              </c:ext>
            </c:extLst>
          </c:dPt>
          <c:dPt>
            <c:idx val="2"/>
            <c:bubble3D val="0"/>
            <c:spPr>
              <a:solidFill>
                <a:srgbClr val="990099"/>
              </a:solidFill>
              <a:ln w="26734">
                <a:noFill/>
              </a:ln>
            </c:spPr>
            <c:extLst>
              <c:ext xmlns:c16="http://schemas.microsoft.com/office/drawing/2014/chart" uri="{C3380CC4-5D6E-409C-BE32-E72D297353CC}">
                <c16:uniqueId val="{00000005-CB68-4D35-9745-D5B7E80D653C}"/>
              </c:ext>
            </c:extLst>
          </c:dPt>
          <c:dLbls>
            <c:dLbl>
              <c:idx val="0"/>
              <c:layout>
                <c:manualLayout>
                  <c:x val="-0.10380203465100293"/>
                  <c:y val="-5.3015819289557176E-2"/>
                </c:manualLayout>
              </c:layout>
              <c:tx>
                <c:rich>
                  <a:bodyPr/>
                  <a:lstStyle/>
                  <a:p>
                    <a:pPr>
                      <a:defRPr sz="1473" b="1" i="0" u="none" strike="noStrike" baseline="0">
                        <a:solidFill>
                          <a:srgbClr val="000000"/>
                        </a:solidFill>
                        <a:latin typeface="標楷體"/>
                        <a:ea typeface="標楷體"/>
                        <a:cs typeface="標楷體"/>
                      </a:defRPr>
                    </a:pPr>
                    <a:r>
                      <a:rPr lang="zh-TW" altLang="en-US" sz="2001" dirty="0">
                        <a:latin typeface="Arial" panose="020B0604020202020204" pitchFamily="34" charset="0"/>
                        <a:cs typeface="Arial" panose="020B0604020202020204" pitchFamily="34" charset="0"/>
                      </a:rPr>
                      <a:t>運動品牌占比</a:t>
                    </a:r>
                    <a:r>
                      <a:rPr lang="en-US" altLang="zh-TW" sz="2001" dirty="0">
                        <a:latin typeface="Arial" panose="020B0604020202020204" pitchFamily="34" charset="0"/>
                        <a:cs typeface="Arial" panose="020B0604020202020204" pitchFamily="34" charset="0"/>
                      </a:rPr>
                      <a:t>:50%</a:t>
                    </a:r>
                    <a:endParaRPr lang="zh-TW" altLang="en-US" sz="2000" dirty="0">
                      <a:latin typeface="Arial" panose="020B0604020202020204" pitchFamily="34" charset="0"/>
                      <a:cs typeface="Arial" panose="020B0604020202020204" pitchFamily="34" charset="0"/>
                    </a:endParaRPr>
                  </a:p>
                </c:rich>
              </c:tx>
              <c:spPr>
                <a:noFill/>
                <a:ln w="26734">
                  <a:noFill/>
                </a:ln>
              </c:spPr>
              <c:dLblPos val="bestFit"/>
              <c:showLegendKey val="0"/>
              <c:showVal val="0"/>
              <c:showCatName val="0"/>
              <c:showSerName val="0"/>
              <c:showPercent val="0"/>
              <c:showBubbleSize val="0"/>
              <c:extLst>
                <c:ext xmlns:c15="http://schemas.microsoft.com/office/drawing/2012/chart" uri="{CE6537A1-D6FC-4f65-9D91-7224C49458BB}">
                  <c15:layout>
                    <c:manualLayout>
                      <c:w val="0.40709484032994153"/>
                      <c:h val="0.12447963800904978"/>
                    </c:manualLayout>
                  </c15:layout>
                </c:ext>
                <c:ext xmlns:c16="http://schemas.microsoft.com/office/drawing/2014/chart" uri="{C3380CC4-5D6E-409C-BE32-E72D297353CC}">
                  <c16:uniqueId val="{00000001-CB68-4D35-9745-D5B7E80D653C}"/>
                </c:ext>
              </c:extLst>
            </c:dLbl>
            <c:dLbl>
              <c:idx val="1"/>
              <c:layout>
                <c:manualLayout>
                  <c:x val="0.22428832512602784"/>
                  <c:y val="-0.10176960487405137"/>
                </c:manualLayout>
              </c:layout>
              <c:tx>
                <c:rich>
                  <a:bodyPr/>
                  <a:lstStyle/>
                  <a:p>
                    <a:pPr>
                      <a:defRPr sz="1473" b="1" i="0" u="none" strike="noStrike" baseline="0">
                        <a:solidFill>
                          <a:srgbClr val="000000"/>
                        </a:solidFill>
                        <a:latin typeface="標楷體"/>
                        <a:ea typeface="標楷體"/>
                        <a:cs typeface="標楷體"/>
                      </a:defRPr>
                    </a:pPr>
                    <a:r>
                      <a:rPr lang="zh-TW" altLang="en-US" sz="2001" dirty="0">
                        <a:latin typeface="Arial" panose="020B0604020202020204" pitchFamily="34" charset="0"/>
                        <a:cs typeface="Arial" panose="020B0604020202020204" pitchFamily="34" charset="0"/>
                      </a:rPr>
                      <a:t>休閒品牌占比</a:t>
                    </a:r>
                    <a:r>
                      <a:rPr lang="en-US" altLang="zh-TW" sz="2001" dirty="0">
                        <a:latin typeface="Arial" panose="020B0604020202020204" pitchFamily="34" charset="0"/>
                        <a:cs typeface="Arial" panose="020B0604020202020204" pitchFamily="34" charset="0"/>
                      </a:rPr>
                      <a:t>: 40%</a:t>
                    </a:r>
                    <a:endParaRPr lang="zh-TW" altLang="en-US" sz="2000" dirty="0">
                      <a:latin typeface="Arial" panose="020B0604020202020204" pitchFamily="34" charset="0"/>
                      <a:cs typeface="Arial" panose="020B0604020202020204" pitchFamily="34" charset="0"/>
                    </a:endParaRPr>
                  </a:p>
                </c:rich>
              </c:tx>
              <c:spPr>
                <a:noFill/>
                <a:ln w="26734">
                  <a:noFill/>
                </a:ln>
              </c:spPr>
              <c:dLblPos val="bestFit"/>
              <c:showLegendKey val="0"/>
              <c:showVal val="0"/>
              <c:showCatName val="0"/>
              <c:showSerName val="0"/>
              <c:showPercent val="0"/>
              <c:showBubbleSize val="0"/>
              <c:extLst>
                <c:ext xmlns:c15="http://schemas.microsoft.com/office/drawing/2012/chart" uri="{CE6537A1-D6FC-4f65-9D91-7224C49458BB}">
                  <c15:layout>
                    <c:manualLayout>
                      <c:w val="0.28051170727925429"/>
                      <c:h val="9.2805429864253386E-2"/>
                    </c:manualLayout>
                  </c15:layout>
                </c:ext>
                <c:ext xmlns:c16="http://schemas.microsoft.com/office/drawing/2014/chart" uri="{C3380CC4-5D6E-409C-BE32-E72D297353CC}">
                  <c16:uniqueId val="{00000003-CB68-4D35-9745-D5B7E80D653C}"/>
                </c:ext>
              </c:extLst>
            </c:dLbl>
            <c:dLbl>
              <c:idx val="2"/>
              <c:layout>
                <c:manualLayout>
                  <c:x val="5.9291430632225257E-2"/>
                  <c:y val="0.11738037552998183"/>
                </c:manualLayout>
              </c:layout>
              <c:tx>
                <c:rich>
                  <a:bodyPr/>
                  <a:lstStyle/>
                  <a:p>
                    <a:pPr>
                      <a:defRPr sz="1473" b="1" i="0" u="none" strike="noStrike" baseline="0">
                        <a:solidFill>
                          <a:srgbClr val="000000"/>
                        </a:solidFill>
                        <a:latin typeface="標楷體"/>
                        <a:ea typeface="標楷體"/>
                        <a:cs typeface="標楷體"/>
                      </a:defRPr>
                    </a:pPr>
                    <a:r>
                      <a:rPr lang="zh-TW" altLang="en-US" sz="1700" dirty="0">
                        <a:latin typeface="Arial" panose="020B0604020202020204" pitchFamily="34" charset="0"/>
                        <a:cs typeface="Arial" panose="020B0604020202020204" pitchFamily="34" charset="0"/>
                      </a:rPr>
                      <a:t>其他</a:t>
                    </a:r>
                    <a:r>
                      <a:rPr lang="en-US" altLang="zh-TW" sz="1700" dirty="0">
                        <a:latin typeface="Arial" panose="020B0604020202020204" pitchFamily="34" charset="0"/>
                        <a:cs typeface="Arial" panose="020B0604020202020204" pitchFamily="34" charset="0"/>
                      </a:rPr>
                      <a:t>:10%</a:t>
                    </a:r>
                  </a:p>
                </c:rich>
              </c:tx>
              <c:spPr>
                <a:noFill/>
                <a:ln w="26734">
                  <a:noFill/>
                </a:ln>
              </c:spPr>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B68-4D35-9745-D5B7E80D653C}"/>
                </c:ext>
              </c:extLst>
            </c:dLbl>
            <c:spPr>
              <a:noFill/>
              <a:ln w="26734">
                <a:noFill/>
              </a:ln>
            </c:spPr>
            <c:txPr>
              <a:bodyPr/>
              <a:lstStyle/>
              <a:p>
                <a:pPr>
                  <a:defRPr sz="870" b="1" i="0" u="none" strike="noStrike" baseline="0">
                    <a:solidFill>
                      <a:srgbClr val="FFFFFF"/>
                    </a:solidFill>
                    <a:latin typeface="新細明體"/>
                    <a:ea typeface="新細明體"/>
                    <a:cs typeface="新細明體"/>
                  </a:defRPr>
                </a:pPr>
                <a:endParaRPr lang="zh-TW"/>
              </a:p>
            </c:txPr>
            <c:dLblPos val="outEnd"/>
            <c:showLegendKey val="0"/>
            <c:showVal val="1"/>
            <c:showCatName val="1"/>
            <c:showSerName val="0"/>
            <c:showPercent val="0"/>
            <c:showBubbleSize val="0"/>
            <c:showLeaderLines val="1"/>
            <c:extLst>
              <c:ext xmlns:c15="http://schemas.microsoft.com/office/drawing/2012/chart" uri="{CE6537A1-D6FC-4f65-9D91-7224C49458BB}"/>
            </c:extLst>
          </c:dLbls>
          <c:cat>
            <c:strRef>
              <c:f>Sheet1!$A$3:$A$5</c:f>
              <c:strCache>
                <c:ptCount val="3"/>
                <c:pt idx="0">
                  <c:v>SPORTS</c:v>
                </c:pt>
                <c:pt idx="1">
                  <c:v>CASUAL</c:v>
                </c:pt>
                <c:pt idx="2">
                  <c:v>OTHERS</c:v>
                </c:pt>
              </c:strCache>
            </c:strRef>
          </c:cat>
          <c:val>
            <c:numRef>
              <c:f>Sheet1!$B$3:$B$5</c:f>
              <c:numCache>
                <c:formatCode>0%</c:formatCode>
                <c:ptCount val="3"/>
                <c:pt idx="0">
                  <c:v>0.5</c:v>
                </c:pt>
                <c:pt idx="1">
                  <c:v>0.45</c:v>
                </c:pt>
                <c:pt idx="2">
                  <c:v>0.05</c:v>
                </c:pt>
              </c:numCache>
            </c:numRef>
          </c:val>
          <c:extLst>
            <c:ext xmlns:c16="http://schemas.microsoft.com/office/drawing/2014/chart" uri="{C3380CC4-5D6E-409C-BE32-E72D297353CC}">
              <c16:uniqueId val="{00000006-CB68-4D35-9745-D5B7E80D653C}"/>
            </c:ext>
          </c:extLst>
        </c:ser>
        <c:dLbls>
          <c:showLegendKey val="0"/>
          <c:showVal val="1"/>
          <c:showCatName val="1"/>
          <c:showSerName val="0"/>
          <c:showPercent val="0"/>
          <c:showBubbleSize val="0"/>
          <c:showLeaderLines val="1"/>
        </c:dLbls>
      </c:pie3DChart>
      <c:spPr>
        <a:noFill/>
        <a:ln w="25400">
          <a:noFill/>
        </a:ln>
      </c:spPr>
    </c:plotArea>
    <c:plotVisOnly val="1"/>
    <c:dispBlanksAs val="zero"/>
    <c:showDLblsOverMax val="0"/>
  </c:chart>
  <c:spPr>
    <a:noFill/>
    <a:ln>
      <a:noFill/>
    </a:ln>
  </c:spPr>
  <c:txPr>
    <a:bodyPr/>
    <a:lstStyle/>
    <a:p>
      <a:pPr>
        <a:defRPr sz="870" b="1" i="0" u="none" strike="noStrike" baseline="0">
          <a:solidFill>
            <a:srgbClr val="FFFFFF"/>
          </a:solidFill>
          <a:latin typeface="新細明體"/>
          <a:ea typeface="新細明體"/>
          <a:cs typeface="新細明體"/>
        </a:defRPr>
      </a:pPr>
      <a:endParaRPr lang="zh-TW"/>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drawing1.xml><?xml version="1.0" encoding="utf-8"?>
<c:userShapes xmlns:c="http://schemas.openxmlformats.org/drawingml/2006/chart">
  <cdr:relSizeAnchor xmlns:cdr="http://schemas.openxmlformats.org/drawingml/2006/chartDrawing">
    <cdr:from>
      <cdr:x>0.29041</cdr:x>
      <cdr:y>0.44796</cdr:y>
    </cdr:from>
    <cdr:to>
      <cdr:x>0.35678</cdr:x>
      <cdr:y>0.63801</cdr:y>
    </cdr:to>
    <cdr:cxnSp macro="">
      <cdr:nvCxnSpPr>
        <cdr:cNvPr id="3" name="肘形接點 2">
          <a:extLst xmlns:a="http://schemas.openxmlformats.org/drawingml/2006/main">
            <a:ext uri="{FF2B5EF4-FFF2-40B4-BE49-F238E27FC236}">
              <a16:creationId xmlns:a16="http://schemas.microsoft.com/office/drawing/2014/main" id="{BA38E92D-B6E7-0FF1-269A-2F2619364C15}"/>
            </a:ext>
          </a:extLst>
        </cdr:cNvPr>
        <cdr:cNvCxnSpPr/>
      </cdr:nvCxnSpPr>
      <cdr:spPr>
        <a:xfrm xmlns:a="http://schemas.openxmlformats.org/drawingml/2006/main" rot="5400000">
          <a:off x="2438416" y="2743220"/>
          <a:ext cx="1066805" cy="609564"/>
        </a:xfrm>
        <a:prstGeom xmlns:a="http://schemas.openxmlformats.org/drawingml/2006/main" prst="bentConnector3">
          <a:avLst>
            <a:gd name="adj1" fmla="val 50000"/>
          </a:avLst>
        </a:prstGeom>
        <a:ln xmlns:a="http://schemas.openxmlformats.org/drawingml/2006/main" w="57150"/>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0.66019</cdr:x>
      <cdr:y>0.44423</cdr:y>
    </cdr:from>
    <cdr:to>
      <cdr:x>0.74676</cdr:x>
      <cdr:y>0.69231</cdr:y>
    </cdr:to>
    <cdr:cxnSp macro="">
      <cdr:nvCxnSpPr>
        <cdr:cNvPr id="11" name="肘形接點 10">
          <a:extLst xmlns:a="http://schemas.openxmlformats.org/drawingml/2006/main">
            <a:ext uri="{FF2B5EF4-FFF2-40B4-BE49-F238E27FC236}">
              <a16:creationId xmlns:a16="http://schemas.microsoft.com/office/drawing/2014/main" id="{35B9D7B8-C3FF-C232-D41D-F28A6F198CDB}"/>
            </a:ext>
          </a:extLst>
        </cdr:cNvPr>
        <cdr:cNvCxnSpPr/>
      </cdr:nvCxnSpPr>
      <cdr:spPr>
        <a:xfrm xmlns:a="http://schemas.openxmlformats.org/drawingml/2006/main" rot="16200000" flipH="1">
          <a:off x="5764210" y="2792409"/>
          <a:ext cx="1392561" cy="795023"/>
        </a:xfrm>
        <a:prstGeom xmlns:a="http://schemas.openxmlformats.org/drawingml/2006/main" prst="bentConnector3">
          <a:avLst>
            <a:gd name="adj1" fmla="val 50000"/>
          </a:avLst>
        </a:prstGeom>
        <a:ln xmlns:a="http://schemas.openxmlformats.org/drawingml/2006/main" w="57150"/>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0.51333</cdr:x>
      <cdr:y>0.20362</cdr:y>
    </cdr:from>
    <cdr:to>
      <cdr:x>0.65438</cdr:x>
      <cdr:y>0.27149</cdr:y>
    </cdr:to>
    <cdr:cxnSp macro="">
      <cdr:nvCxnSpPr>
        <cdr:cNvPr id="5" name="肘形接點 4">
          <a:extLst xmlns:a="http://schemas.openxmlformats.org/drawingml/2006/main">
            <a:ext uri="{FF2B5EF4-FFF2-40B4-BE49-F238E27FC236}">
              <a16:creationId xmlns:a16="http://schemas.microsoft.com/office/drawing/2014/main" id="{4EAEA936-D892-128B-8913-F8ABACB60081}"/>
            </a:ext>
          </a:extLst>
        </cdr:cNvPr>
        <cdr:cNvCxnSpPr/>
      </cdr:nvCxnSpPr>
      <cdr:spPr>
        <a:xfrm xmlns:a="http://schemas.openxmlformats.org/drawingml/2006/main">
          <a:off x="4714240" y="1143000"/>
          <a:ext cx="1295400" cy="381000"/>
        </a:xfrm>
        <a:prstGeom xmlns:a="http://schemas.openxmlformats.org/drawingml/2006/main" prst="bentConnector3">
          <a:avLst>
            <a:gd name="adj1" fmla="val 50000"/>
          </a:avLst>
        </a:prstGeom>
        <a:ln xmlns:a="http://schemas.openxmlformats.org/drawingml/2006/main" w="38100"/>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20A125-4227-4BDA-BC7B-4793AFFFCD84}" type="datetimeFigureOut">
              <a:rPr lang="zh-CN" altLang="en-US" smtClean="0"/>
              <a:t>2025/4/7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191943-51BD-4131-B271-DC25003004B7}" type="slidenum">
              <a:rPr lang="zh-CN" altLang="en-US" smtClean="0"/>
              <a:t>‹#›</a:t>
            </a:fld>
            <a:endParaRPr lang="zh-CN" altLang="en-US"/>
          </a:p>
        </p:txBody>
      </p:sp>
    </p:spTree>
    <p:extLst>
      <p:ext uri="{BB962C8B-B14F-4D97-AF65-F5344CB8AC3E}">
        <p14:creationId xmlns:p14="http://schemas.microsoft.com/office/powerpoint/2010/main" val="2176306701"/>
      </p:ext>
    </p:extLst>
  </p:cSld>
  <p:clrMap bg1="lt1" tx1="dk1" bg2="lt2" tx2="dk2" accent1="accent1" accent2="accent2" accent3="accent3" accent4="accent4" accent5="accent5" accent6="accent6" hlink="hlink" folHlink="folHlink"/>
  <p:notesStyle>
    <a:lvl1pPr marL="0" algn="l" defTabSz="876377" rtl="0" eaLnBrk="1" latinLnBrk="0" hangingPunct="1">
      <a:defRPr sz="1200" kern="1200">
        <a:solidFill>
          <a:schemeClr val="tx1"/>
        </a:solidFill>
        <a:latin typeface="+mn-lt"/>
        <a:ea typeface="+mn-ea"/>
        <a:cs typeface="+mn-cs"/>
      </a:defRPr>
    </a:lvl1pPr>
    <a:lvl2pPr marL="438183" algn="l" defTabSz="876377" rtl="0" eaLnBrk="1" latinLnBrk="0" hangingPunct="1">
      <a:defRPr sz="1200" kern="1200">
        <a:solidFill>
          <a:schemeClr val="tx1"/>
        </a:solidFill>
        <a:latin typeface="+mn-lt"/>
        <a:ea typeface="+mn-ea"/>
        <a:cs typeface="+mn-cs"/>
      </a:defRPr>
    </a:lvl2pPr>
    <a:lvl3pPr marL="876377" algn="l" defTabSz="876377" rtl="0" eaLnBrk="1" latinLnBrk="0" hangingPunct="1">
      <a:defRPr sz="1200" kern="1200">
        <a:solidFill>
          <a:schemeClr val="tx1"/>
        </a:solidFill>
        <a:latin typeface="+mn-lt"/>
        <a:ea typeface="+mn-ea"/>
        <a:cs typeface="+mn-cs"/>
      </a:defRPr>
    </a:lvl3pPr>
    <a:lvl4pPr marL="1314564" algn="l" defTabSz="876377" rtl="0" eaLnBrk="1" latinLnBrk="0" hangingPunct="1">
      <a:defRPr sz="1200" kern="1200">
        <a:solidFill>
          <a:schemeClr val="tx1"/>
        </a:solidFill>
        <a:latin typeface="+mn-lt"/>
        <a:ea typeface="+mn-ea"/>
        <a:cs typeface="+mn-cs"/>
      </a:defRPr>
    </a:lvl4pPr>
    <a:lvl5pPr marL="1752746" algn="l" defTabSz="876377" rtl="0" eaLnBrk="1" latinLnBrk="0" hangingPunct="1">
      <a:defRPr sz="1200" kern="1200">
        <a:solidFill>
          <a:schemeClr val="tx1"/>
        </a:solidFill>
        <a:latin typeface="+mn-lt"/>
        <a:ea typeface="+mn-ea"/>
        <a:cs typeface="+mn-cs"/>
      </a:defRPr>
    </a:lvl5pPr>
    <a:lvl6pPr marL="2190932" algn="l" defTabSz="876377" rtl="0" eaLnBrk="1" latinLnBrk="0" hangingPunct="1">
      <a:defRPr sz="1200" kern="1200">
        <a:solidFill>
          <a:schemeClr val="tx1"/>
        </a:solidFill>
        <a:latin typeface="+mn-lt"/>
        <a:ea typeface="+mn-ea"/>
        <a:cs typeface="+mn-cs"/>
      </a:defRPr>
    </a:lvl6pPr>
    <a:lvl7pPr marL="2629132" algn="l" defTabSz="876377" rtl="0" eaLnBrk="1" latinLnBrk="0" hangingPunct="1">
      <a:defRPr sz="1200" kern="1200">
        <a:solidFill>
          <a:schemeClr val="tx1"/>
        </a:solidFill>
        <a:latin typeface="+mn-lt"/>
        <a:ea typeface="+mn-ea"/>
        <a:cs typeface="+mn-cs"/>
      </a:defRPr>
    </a:lvl7pPr>
    <a:lvl8pPr marL="3067305" algn="l" defTabSz="876377" rtl="0" eaLnBrk="1" latinLnBrk="0" hangingPunct="1">
      <a:defRPr sz="1200" kern="1200">
        <a:solidFill>
          <a:schemeClr val="tx1"/>
        </a:solidFill>
        <a:latin typeface="+mn-lt"/>
        <a:ea typeface="+mn-ea"/>
        <a:cs typeface="+mn-cs"/>
      </a:defRPr>
    </a:lvl8pPr>
    <a:lvl9pPr marL="3505502" algn="l" defTabSz="876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876377" rtl="0" eaLnBrk="1" fontAlgn="auto" latinLnBrk="0" hangingPunct="1">
              <a:lnSpc>
                <a:spcPct val="100000"/>
              </a:lnSpc>
              <a:spcBef>
                <a:spcPts val="0"/>
              </a:spcBef>
              <a:spcAft>
                <a:spcPts val="0"/>
              </a:spcAft>
              <a:buClrTx/>
              <a:buSzTx/>
              <a:buFontTx/>
              <a:buNone/>
              <a:tabLst/>
              <a:defRPr/>
            </a:pPr>
            <a:fld id="{5B191943-51BD-4131-B271-DC25003004B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876377"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06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SV" dirty="0"/>
          </a:p>
        </p:txBody>
      </p:sp>
      <p:sp>
        <p:nvSpPr>
          <p:cNvPr id="4" name="Marcador de número de diapositiva 3"/>
          <p:cNvSpPr>
            <a:spLocks noGrp="1"/>
          </p:cNvSpPr>
          <p:nvPr>
            <p:ph type="sldNum" sz="quarter" idx="10"/>
          </p:nvPr>
        </p:nvSpPr>
        <p:spPr/>
        <p:txBody>
          <a:bodyPr/>
          <a:lstStyle/>
          <a:p>
            <a:pPr marL="0" marR="0" lvl="0" indent="0" algn="r" defTabSz="876377" rtl="0" eaLnBrk="1" fontAlgn="auto" latinLnBrk="0" hangingPunct="1">
              <a:lnSpc>
                <a:spcPct val="100000"/>
              </a:lnSpc>
              <a:spcBef>
                <a:spcPts val="0"/>
              </a:spcBef>
              <a:spcAft>
                <a:spcPts val="0"/>
              </a:spcAft>
              <a:buClrTx/>
              <a:buSzTx/>
              <a:buFontTx/>
              <a:buNone/>
              <a:tabLst/>
              <a:defRPr/>
            </a:pPr>
            <a:fld id="{69BC2EFC-28F3-48C0-BF6B-230A53BCFDFC}" type="slidenum">
              <a:rPr kumimoji="0" lang="es-MX" sz="1200" b="0" i="0" u="none" strike="noStrike" kern="1200" cap="none" spc="0" normalizeH="0" baseline="0" noProof="0">
                <a:ln>
                  <a:noFill/>
                </a:ln>
                <a:solidFill>
                  <a:prstClr val="black"/>
                </a:solidFill>
                <a:effectLst/>
                <a:uLnTx/>
                <a:uFillTx/>
                <a:latin typeface="Calibri"/>
                <a:ea typeface="+mn-ea"/>
                <a:cs typeface="+mn-cs"/>
              </a:rPr>
              <a:pPr marL="0" marR="0" lvl="0" indent="0" algn="r" defTabSz="876377" rtl="0" eaLnBrk="1" fontAlgn="auto" latinLnBrk="0" hangingPunct="1">
                <a:lnSpc>
                  <a:spcPct val="100000"/>
                </a:lnSpc>
                <a:spcBef>
                  <a:spcPts val="0"/>
                </a:spcBef>
                <a:spcAft>
                  <a:spcPts val="0"/>
                </a:spcAft>
                <a:buClrTx/>
                <a:buSzTx/>
                <a:buFontTx/>
                <a:buNone/>
                <a:tabLst/>
                <a:defRPr/>
              </a:pPr>
              <a:t>3</a:t>
            </a:fld>
            <a:endParaRPr kumimoji="0" lang="es-MX"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4897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876377" rtl="0" eaLnBrk="1" fontAlgn="auto" latinLnBrk="0" hangingPunct="1">
              <a:lnSpc>
                <a:spcPct val="100000"/>
              </a:lnSpc>
              <a:spcBef>
                <a:spcPts val="0"/>
              </a:spcBef>
              <a:spcAft>
                <a:spcPts val="0"/>
              </a:spcAft>
              <a:buClrTx/>
              <a:buSzTx/>
              <a:buFontTx/>
              <a:buNone/>
              <a:tabLst/>
              <a:defRPr/>
            </a:pPr>
            <a:fld id="{5B191943-51BD-4131-B271-DC25003004B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876377"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8471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5E68D3A-7275-4F54-9D3D-B2141442EE1F}" type="slidenum">
              <a:rPr kumimoji="1" lang="en-US" altLang="zh-TW" sz="1200" b="0" i="0" u="none" strike="noStrike" kern="1200" cap="none" spc="0" normalizeH="0" baseline="0" noProof="0" smtClean="0">
                <a:ln>
                  <a:noFill/>
                </a:ln>
                <a:solidFill>
                  <a:prstClr val="black"/>
                </a:solidFill>
                <a:effectLst/>
                <a:uLnTx/>
                <a:uFillTx/>
                <a:latin typeface="Times New Roman" panose="02020603050405020304" pitchFamily="18" charset="0"/>
                <a:ea typeface="新細明體" panose="02020500000000000000" pitchFamily="18"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1" lang="en-US" altLang="zh-TW" sz="12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r>
              <a:rPr lang="zh-TW" altLang="en-US" dirty="0"/>
              <a:t>準備不同基布</a:t>
            </a:r>
            <a:r>
              <a:rPr lang="en-US" altLang="zh-TW" dirty="0"/>
              <a:t>sample (+</a:t>
            </a:r>
            <a:r>
              <a:rPr lang="zh-TW" altLang="en-US" dirty="0"/>
              <a:t>三明治網布</a:t>
            </a:r>
            <a:r>
              <a:rPr lang="en-US" altLang="zh-TW" dirty="0"/>
              <a:t>)</a:t>
            </a:r>
          </a:p>
        </p:txBody>
      </p:sp>
    </p:spTree>
    <p:extLst>
      <p:ext uri="{BB962C8B-B14F-4D97-AF65-F5344CB8AC3E}">
        <p14:creationId xmlns:p14="http://schemas.microsoft.com/office/powerpoint/2010/main" val="491337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Leather duty</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EA454D1-FDE9-4FC3-B208-A4F6DA6EEE2F}" type="slidenum">
              <a:rPr kumimoji="1" lang="zh-TW"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新細明體" panose="02020500000000000000" pitchFamily="18"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1" lang="zh-TW" altLang="en-US" sz="12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3376104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Base sample+</a:t>
            </a:r>
            <a:r>
              <a:rPr lang="zh-TW" altLang="en-US" dirty="0"/>
              <a:t>上完</a:t>
            </a:r>
            <a:r>
              <a:rPr lang="en-US" altLang="zh-TW" dirty="0"/>
              <a:t>PUR</a:t>
            </a:r>
            <a:r>
              <a:rPr lang="zh-TW" altLang="en-US" dirty="0"/>
              <a:t> </a:t>
            </a:r>
            <a:r>
              <a:rPr lang="en-US" altLang="zh-TW" dirty="0"/>
              <a:t>sample</a:t>
            </a:r>
            <a:endParaRPr lang="zh-TW" altLang="en-US" dirty="0"/>
          </a:p>
        </p:txBody>
      </p:sp>
      <p:sp>
        <p:nvSpPr>
          <p:cNvPr id="4" name="投影片編號版面配置區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EA454D1-FDE9-4FC3-B208-A4F6DA6EEE2F}" type="slidenum">
              <a:rPr kumimoji="1" lang="zh-TW"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新細明體" panose="02020500000000000000" pitchFamily="18" charset="-120"/>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1" lang="zh-TW" altLang="en-US" sz="1200" b="0" i="0" u="none" strike="noStrike" kern="1200" cap="none" spc="0" normalizeH="0" baseline="0" noProof="0">
              <a:ln>
                <a:noFill/>
              </a:ln>
              <a:solidFill>
                <a:prstClr val="black"/>
              </a:solidFill>
              <a:effectLst/>
              <a:uLnTx/>
              <a:uFillTx/>
              <a:latin typeface="Times New Roman" panose="02020603050405020304" pitchFamily="18" charset="0"/>
              <a:ea typeface="新細明體" panose="02020500000000000000" pitchFamily="18" charset="-120"/>
              <a:cs typeface="+mn-cs"/>
            </a:endParaRPr>
          </a:p>
        </p:txBody>
      </p:sp>
    </p:spTree>
    <p:extLst>
      <p:ext uri="{BB962C8B-B14F-4D97-AF65-F5344CB8AC3E}">
        <p14:creationId xmlns:p14="http://schemas.microsoft.com/office/powerpoint/2010/main" val="588001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876377" rtl="0" eaLnBrk="1" fontAlgn="auto" latinLnBrk="0" hangingPunct="1">
              <a:lnSpc>
                <a:spcPct val="100000"/>
              </a:lnSpc>
              <a:spcBef>
                <a:spcPts val="0"/>
              </a:spcBef>
              <a:spcAft>
                <a:spcPts val="0"/>
              </a:spcAft>
              <a:buClrTx/>
              <a:buSzTx/>
              <a:buFontTx/>
              <a:buNone/>
              <a:tabLst/>
              <a:defRPr/>
            </a:pPr>
            <a:fld id="{5B191943-51BD-4131-B271-DC25003004B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876377"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0267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vmlDrawing" Target="../drawings/vmlDrawing2.vml"/><Relationship Id="rId4" Type="http://schemas.openxmlformats.org/officeDocument/2006/relationships/image" Target="../media/image2.emf"/></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01">
    <p:spTree>
      <p:nvGrpSpPr>
        <p:cNvPr id="1" name=""/>
        <p:cNvGrpSpPr/>
        <p:nvPr/>
      </p:nvGrpSpPr>
      <p:grpSpPr>
        <a:xfrm>
          <a:off x="0" y="0"/>
          <a:ext cx="0" cy="0"/>
          <a:chOff x="0" y="0"/>
          <a:chExt cx="0" cy="0"/>
        </a:xfrm>
      </p:grpSpPr>
      <p:sp>
        <p:nvSpPr>
          <p:cNvPr id="5" name="Marcador de pie de página 4"/>
          <p:cNvSpPr>
            <a:spLocks noGrp="1"/>
          </p:cNvSpPr>
          <p:nvPr>
            <p:ph type="ftr" sz="quarter" idx="11"/>
          </p:nvPr>
        </p:nvSpPr>
        <p:spPr>
          <a:xfrm>
            <a:off x="3028753" y="4767306"/>
            <a:ext cx="3086494" cy="273812"/>
          </a:xfrm>
          <a:prstGeom prst="rect">
            <a:avLst/>
          </a:prstGeom>
        </p:spPr>
        <p:txBody>
          <a:bodyPr lIns="33353" tIns="16676" rIns="33353" bIns="16676" anchor="ctr"/>
          <a:lstStyle>
            <a:lvl1pPr algn="ctr">
              <a:defRPr>
                <a:solidFill>
                  <a:schemeClr val="tx2"/>
                </a:solidFill>
              </a:defRPr>
            </a:lvl1pPr>
          </a:lstStyle>
          <a:p>
            <a:pPr defTabSz="880427">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6" name="Marcador de número de diapositiva 5"/>
          <p:cNvSpPr>
            <a:spLocks noGrp="1"/>
          </p:cNvSpPr>
          <p:nvPr>
            <p:ph type="sldNum" sz="quarter" idx="12"/>
          </p:nvPr>
        </p:nvSpPr>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0"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126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500" fill="hold"/>
                                        <p:tgtEl>
                                          <p:spTgt spid="6"/>
                                        </p:tgtEl>
                                        <p:attrNameLst>
                                          <p:attrName>ppt_x</p:attrName>
                                        </p:attrNameLst>
                                      </p:cBhvr>
                                      <p:tavLst>
                                        <p:tav tm="0">
                                          <p:val>
                                            <p:strVal val="#ppt_x"/>
                                          </p:val>
                                        </p:tav>
                                        <p:tav tm="100000">
                                          <p:val>
                                            <p:strVal val="#ppt_x"/>
                                          </p:val>
                                        </p:tav>
                                      </p:tavLst>
                                    </p:anim>
                                    <p:anim calcmode="lin" valueType="num">
                                      <p:cBhvr additive="base">
                                        <p:cTn id="12" dur="1500" fill="hold"/>
                                        <p:tgtEl>
                                          <p:spTgt spid="6"/>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Main Slide Right">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2545754" y="243478"/>
            <a:ext cx="6117686" cy="380082"/>
          </a:xfrm>
        </p:spPr>
        <p:txBody>
          <a:bodyPr anchor="b">
            <a:normAutofit/>
          </a:bodyPr>
          <a:lstStyle>
            <a:lvl1pPr marL="0" algn="r" defTabSz="333150"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3" name="Subtítulo 2"/>
          <p:cNvSpPr>
            <a:spLocks noGrp="1"/>
          </p:cNvSpPr>
          <p:nvPr>
            <p:ph type="subTitle" idx="1" hasCustomPrompt="1"/>
          </p:nvPr>
        </p:nvSpPr>
        <p:spPr>
          <a:xfrm>
            <a:off x="6256364" y="601924"/>
            <a:ext cx="2396360" cy="173033"/>
          </a:xfrm>
        </p:spPr>
        <p:txBody>
          <a:bodyPr anchor="ctr">
            <a:normAutofit/>
          </a:bodyPr>
          <a:lstStyle>
            <a:lvl1pPr marL="0" indent="0" algn="r">
              <a:buNone/>
              <a:defRPr lang="es-SV" sz="1000" kern="1200" baseline="0" dirty="0">
                <a:solidFill>
                  <a:schemeClr val="bg2"/>
                </a:solidFill>
                <a:latin typeface="Source Sans Pro" panose="020B0503030403020204" pitchFamily="34" charset="0"/>
                <a:ea typeface="+mn-ea"/>
                <a:cs typeface="+mn-cs"/>
              </a:defRPr>
            </a:lvl1pPr>
            <a:lvl2pPr marL="166589" indent="0" algn="ctr">
              <a:buNone/>
              <a:defRPr sz="700"/>
            </a:lvl2pPr>
            <a:lvl3pPr marL="333150" indent="0" algn="ctr">
              <a:buNone/>
              <a:defRPr sz="700"/>
            </a:lvl3pPr>
            <a:lvl4pPr marL="499713" indent="0" algn="ctr">
              <a:buNone/>
              <a:defRPr sz="600"/>
            </a:lvl4pPr>
            <a:lvl5pPr marL="666286" indent="0" algn="ctr">
              <a:buNone/>
              <a:defRPr sz="600"/>
            </a:lvl5pPr>
            <a:lvl6pPr marL="832855" indent="0" algn="ctr">
              <a:buNone/>
              <a:defRPr sz="600"/>
            </a:lvl6pPr>
            <a:lvl7pPr marL="999425" indent="0" algn="ctr">
              <a:buNone/>
              <a:defRPr sz="600"/>
            </a:lvl7pPr>
            <a:lvl8pPr marL="1165996" indent="0" algn="ctr">
              <a:buNone/>
              <a:defRPr sz="600"/>
            </a:lvl8pPr>
            <a:lvl9pPr marL="1332569"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5" name="Marcador de pie de página 4"/>
          <p:cNvSpPr>
            <a:spLocks noGrp="1"/>
          </p:cNvSpPr>
          <p:nvPr>
            <p:ph type="ftr" sz="quarter" idx="11"/>
          </p:nvPr>
        </p:nvSpPr>
        <p:spPr>
          <a:xfrm>
            <a:off x="3028753" y="4767306"/>
            <a:ext cx="3086494" cy="273812"/>
          </a:xfrm>
          <a:prstGeom prst="rect">
            <a:avLst/>
          </a:prstGeom>
        </p:spPr>
        <p:txBody>
          <a:bodyPr lIns="33353" tIns="16676" rIns="33353" bIns="16676" anchor="ctr"/>
          <a:lstStyle>
            <a:lvl1pPr algn="ctr">
              <a:defRPr>
                <a:solidFill>
                  <a:schemeClr val="tx2"/>
                </a:solidFill>
              </a:defRPr>
            </a:lvl1pPr>
          </a:lstStyle>
          <a:p>
            <a:pPr defTabSz="880427">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6" name="Marcador de número de diapositiva 5"/>
          <p:cNvSpPr>
            <a:spLocks noGrp="1"/>
          </p:cNvSpPr>
          <p:nvPr>
            <p:ph type="sldNum" sz="quarter" idx="12"/>
          </p:nvPr>
        </p:nvSpPr>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0"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99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500" fill="hold"/>
                                        <p:tgtEl>
                                          <p:spTgt spid="5"/>
                                        </p:tgtEl>
                                        <p:attrNameLst>
                                          <p:attrName>ppt_x</p:attrName>
                                        </p:attrNameLst>
                                      </p:cBhvr>
                                      <p:tavLst>
                                        <p:tav tm="0">
                                          <p:val>
                                            <p:strVal val="#ppt_x"/>
                                          </p:val>
                                        </p:tav>
                                        <p:tav tm="100000">
                                          <p:val>
                                            <p:strVal val="#ppt_x"/>
                                          </p:val>
                                        </p:tav>
                                      </p:tavLst>
                                    </p:anim>
                                    <p:anim calcmode="lin" valueType="num">
                                      <p:cBhvr additive="base">
                                        <p:cTn id="16" dur="1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500" fill="hold"/>
                                        <p:tgtEl>
                                          <p:spTgt spid="6"/>
                                        </p:tgtEl>
                                        <p:attrNameLst>
                                          <p:attrName>ppt_x</p:attrName>
                                        </p:attrNameLst>
                                      </p:cBhvr>
                                      <p:tavLst>
                                        <p:tav tm="0">
                                          <p:val>
                                            <p:strVal val="#ppt_x"/>
                                          </p:val>
                                        </p:tav>
                                        <p:tav tm="100000">
                                          <p:val>
                                            <p:strVal val="#ppt_x"/>
                                          </p:val>
                                        </p:tav>
                                      </p:tavLst>
                                    </p:anim>
                                    <p:anim calcmode="lin" valueType="num">
                                      <p:cBhvr additive="base">
                                        <p:cTn id="20" dur="1500" fill="hold"/>
                                        <p:tgtEl>
                                          <p:spTgt spid="6"/>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2" presetClass="entr" presetSubtype="2" decel="10000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500" fill="hold"/>
                        <p:tgtEl>
                          <p:spTgt spid="3"/>
                        </p:tgtEl>
                        <p:attrNameLst>
                          <p:attrName>ppt_x</p:attrName>
                        </p:attrNameLst>
                      </p:cBhvr>
                      <p:tavLst>
                        <p:tav tm="0">
                          <p:val>
                            <p:strVal val="1+#ppt_w/2"/>
                          </p:val>
                        </p:tav>
                        <p:tav tm="100000">
                          <p:val>
                            <p:strVal val="#ppt_x"/>
                          </p:val>
                        </p:tav>
                      </p:tavLst>
                    </p:anim>
                    <p:anim calcmode="lin" valueType="num">
                      <p:cBhvr additive="base">
                        <p:cTn dur="1500" fill="hold"/>
                        <p:tgtEl>
                          <p:spTgt spid="3"/>
                        </p:tgtEl>
                        <p:attrNameLst>
                          <p:attrName>ppt_y</p:attrName>
                        </p:attrNameLst>
                      </p:cBhvr>
                      <p:tavLst>
                        <p:tav tm="0">
                          <p:val>
                            <p:strVal val="#ppt_y"/>
                          </p:val>
                        </p:tav>
                        <p:tav tm="100000">
                          <p:val>
                            <p:strVal val="#ppt_y"/>
                          </p:val>
                        </p:tav>
                      </p:tavLst>
                    </p:anim>
                  </p:childTnLst>
                </p:cTn>
              </p:par>
            </p:tnLst>
          </p:tmpl>
        </p:tmplLst>
      </p:bldP>
      <p:bldP spid="5" grpId="0"/>
      <p:bldP spid="6" grpId="0"/>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301D532-E565-46B6-9450-0D6A91A84C4C}" type="slidenum">
              <a:rPr lang="en-US" altLang="zh-TW"/>
              <a:pPr>
                <a:defRPr/>
              </a:pPr>
              <a:t>‹#›</a:t>
            </a:fld>
            <a:endParaRPr lang="en-US" altLang="zh-TW"/>
          </a:p>
        </p:txBody>
      </p:sp>
    </p:spTree>
    <p:extLst>
      <p:ext uri="{BB962C8B-B14F-4D97-AF65-F5344CB8AC3E}">
        <p14:creationId xmlns:p14="http://schemas.microsoft.com/office/powerpoint/2010/main" val="64853640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400050"/>
            <a:ext cx="2057400" cy="4198144"/>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400050"/>
            <a:ext cx="6019800" cy="419814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C4DF36C5-9F7B-43AE-9EE9-0EC1D64149D0}" type="slidenum">
              <a:rPr lang="en-US" altLang="zh-TW"/>
              <a:pPr>
                <a:defRPr/>
              </a:pPr>
              <a:t>‹#›</a:t>
            </a:fld>
            <a:endParaRPr lang="en-US" altLang="zh-TW"/>
          </a:p>
        </p:txBody>
      </p:sp>
    </p:spTree>
    <p:extLst>
      <p:ext uri="{BB962C8B-B14F-4D97-AF65-F5344CB8AC3E}">
        <p14:creationId xmlns:p14="http://schemas.microsoft.com/office/powerpoint/2010/main" val="42506566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 name="Slide Number"/>
          <p:cNvSpPr txBox="1">
            <a:spLocks noGrp="1"/>
          </p:cNvSpPr>
          <p:nvPr>
            <p:ph type="sldNum" sz="quarter" idx="10"/>
          </p:nvPr>
        </p:nvSpPr>
        <p:spPr/>
        <p:txBody>
          <a:bodyPr/>
          <a:lstStyle>
            <a:lvl1pPr>
              <a:defRPr/>
            </a:lvl1pPr>
          </a:lstStyle>
          <a:p>
            <a:pPr>
              <a:defRPr/>
            </a:pPr>
            <a:fld id="{8E3FB928-2064-48BD-88A9-E06A514C8D7F}" type="slidenum">
              <a:rPr/>
              <a:pPr>
                <a:defRPr/>
              </a:pPr>
              <a:t>‹#›</a:t>
            </a:fld>
            <a:endParaRPr/>
          </a:p>
        </p:txBody>
      </p:sp>
    </p:spTree>
    <p:extLst>
      <p:ext uri="{BB962C8B-B14F-4D97-AF65-F5344CB8AC3E}">
        <p14:creationId xmlns:p14="http://schemas.microsoft.com/office/powerpoint/2010/main" val="3247952789"/>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objAndTwoObj">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08360"/>
            <a:ext cx="8229600" cy="854869"/>
          </a:xfrm>
        </p:spPr>
        <p:txBody>
          <a:bodyPr/>
          <a:lstStyle/>
          <a:p>
            <a:r>
              <a:rPr lang="zh-TW" altLang="en-US"/>
              <a:t>按一下以編輯母片標題樣式</a:t>
            </a:r>
          </a:p>
        </p:txBody>
      </p:sp>
      <p:sp>
        <p:nvSpPr>
          <p:cNvPr id="3" name="內容版面配置區 2"/>
          <p:cNvSpPr>
            <a:spLocks noGrp="1"/>
          </p:cNvSpPr>
          <p:nvPr>
            <p:ph sz="half" idx="1"/>
          </p:nvPr>
        </p:nvSpPr>
        <p:spPr>
          <a:xfrm>
            <a:off x="457200" y="1200150"/>
            <a:ext cx="4038600" cy="3398044"/>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48200" y="1200151"/>
            <a:ext cx="4038600" cy="164187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648200" y="2956322"/>
            <a:ext cx="4038600" cy="1641872"/>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40"/>
          <p:cNvSpPr>
            <a:spLocks noGrp="1" noChangeArrowheads="1"/>
          </p:cNvSpPr>
          <p:nvPr>
            <p:ph type="dt" sz="half" idx="10"/>
          </p:nvPr>
        </p:nvSpPr>
        <p:spPr>
          <a:ln/>
        </p:spPr>
        <p:txBody>
          <a:bodyPr/>
          <a:lstStyle>
            <a:lvl1pPr>
              <a:defRPr/>
            </a:lvl1pPr>
          </a:lstStyle>
          <a:p>
            <a:pPr>
              <a:defRPr/>
            </a:pPr>
            <a:fld id="{3E8FAC76-F181-44A9-8F7D-45074E402E76}" type="datetime1">
              <a:rPr lang="zh-TW" altLang="en-US"/>
              <a:pPr>
                <a:defRPr/>
              </a:pPr>
              <a:t>2025/4/7</a:t>
            </a:fld>
            <a:endParaRPr lang="en-US" altLang="zh-TW"/>
          </a:p>
        </p:txBody>
      </p:sp>
      <p:sp>
        <p:nvSpPr>
          <p:cNvPr id="7" name="Rectangle 41"/>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42"/>
          <p:cNvSpPr>
            <a:spLocks noGrp="1" noChangeArrowheads="1"/>
          </p:cNvSpPr>
          <p:nvPr>
            <p:ph type="sldNum" sz="quarter" idx="12"/>
          </p:nvPr>
        </p:nvSpPr>
        <p:spPr>
          <a:ln/>
        </p:spPr>
        <p:txBody>
          <a:bodyPr/>
          <a:lstStyle>
            <a:lvl1pPr>
              <a:defRPr/>
            </a:lvl1pPr>
          </a:lstStyle>
          <a:p>
            <a:pPr>
              <a:defRPr/>
            </a:pPr>
            <a:fld id="{CDA61D05-4FC2-4E91-806E-BCBA86327F38}" type="slidenum">
              <a:rPr lang="zh-TW" altLang="en-US"/>
              <a:pPr>
                <a:defRPr/>
              </a:pPr>
              <a:t>‹#›</a:t>
            </a:fld>
            <a:endParaRPr lang="en-US" altLang="zh-TW"/>
          </a:p>
        </p:txBody>
      </p:sp>
    </p:spTree>
    <p:extLst>
      <p:ext uri="{BB962C8B-B14F-4D97-AF65-F5344CB8AC3E}">
        <p14:creationId xmlns:p14="http://schemas.microsoft.com/office/powerpoint/2010/main" val="38123698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685800" fontAlgn="base">
              <a:spcBef>
                <a:spcPct val="0"/>
              </a:spcBef>
              <a:spcAft>
                <a:spcPct val="0"/>
              </a:spcAft>
              <a:defRPr kumimoji="1">
                <a:latin typeface="Times New Roman" pitchFamily="18" charset="0"/>
                <a:ea typeface="新細明體" pitchFamily="18" charset="-120"/>
              </a:defRPr>
            </a:lvl1pPr>
          </a:lstStyle>
          <a:p>
            <a:pPr>
              <a:defRPr/>
            </a:pPr>
            <a:fld id="{9D35805F-7C73-4D73-A1DD-FF4D232E95D4}" type="datetimeFigureOut">
              <a:rPr lang="en-GB"/>
              <a:pPr>
                <a:defRPr/>
              </a:pPr>
              <a:t>07/04/2025</a:t>
            </a:fld>
            <a:endParaRPr lang="en-GB"/>
          </a:p>
        </p:txBody>
      </p:sp>
      <p:sp>
        <p:nvSpPr>
          <p:cNvPr id="5" name="Footer Placeholder 4"/>
          <p:cNvSpPr>
            <a:spLocks noGrp="1"/>
          </p:cNvSpPr>
          <p:nvPr>
            <p:ph type="ftr" sz="quarter" idx="11"/>
          </p:nvPr>
        </p:nvSpPr>
        <p:spPr/>
        <p:txBody>
          <a:bodyPr/>
          <a:lstStyle>
            <a:lvl1pPr defTabSz="685800" fontAlgn="base">
              <a:spcBef>
                <a:spcPct val="0"/>
              </a:spcBef>
              <a:spcAft>
                <a:spcPct val="0"/>
              </a:spcAft>
              <a:defRPr kumimoji="1">
                <a:latin typeface="Times New Roman" pitchFamily="18" charset="0"/>
                <a:ea typeface="新細明體" pitchFamily="18" charset="-120"/>
              </a:defRPr>
            </a:lvl1pPr>
          </a:lstStyle>
          <a:p>
            <a:pPr>
              <a:defRPr/>
            </a:pPr>
            <a:endParaRPr lang="en-GB"/>
          </a:p>
        </p:txBody>
      </p:sp>
      <p:sp>
        <p:nvSpPr>
          <p:cNvPr id="6" name="Slide Number Placeholder 5"/>
          <p:cNvSpPr>
            <a:spLocks noGrp="1"/>
          </p:cNvSpPr>
          <p:nvPr>
            <p:ph type="sldNum" sz="quarter" idx="12"/>
          </p:nvPr>
        </p:nvSpPr>
        <p:spPr/>
        <p:txBody>
          <a:bodyPr/>
          <a:lstStyle>
            <a:lvl1pPr defTabSz="685800">
              <a:defRPr kumimoji="1">
                <a:latin typeface="Times New Roman" panose="02020603050405020304" pitchFamily="18" charset="0"/>
              </a:defRPr>
            </a:lvl1pPr>
          </a:lstStyle>
          <a:p>
            <a:pPr>
              <a:defRPr/>
            </a:pPr>
            <a:fld id="{4B1C3DBA-47C6-4B6F-BC36-4ECDA9CA2B30}" type="slidenum">
              <a:rPr lang="en-GB" altLang="zh-TW"/>
              <a:pPr>
                <a:defRPr/>
              </a:pPr>
              <a:t>‹#›</a:t>
            </a:fld>
            <a:endParaRPr lang="en-GB" altLang="zh-TW"/>
          </a:p>
        </p:txBody>
      </p:sp>
    </p:spTree>
    <p:extLst>
      <p:ext uri="{BB962C8B-B14F-4D97-AF65-F5344CB8AC3E}">
        <p14:creationId xmlns:p14="http://schemas.microsoft.com/office/powerpoint/2010/main" val="42834936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685800" fontAlgn="base">
              <a:spcBef>
                <a:spcPct val="0"/>
              </a:spcBef>
              <a:spcAft>
                <a:spcPct val="0"/>
              </a:spcAft>
              <a:defRPr kumimoji="1">
                <a:latin typeface="Times New Roman" pitchFamily="18" charset="0"/>
                <a:ea typeface="新細明體" pitchFamily="18" charset="-120"/>
              </a:defRPr>
            </a:lvl1pPr>
          </a:lstStyle>
          <a:p>
            <a:pPr>
              <a:defRPr/>
            </a:pPr>
            <a:fld id="{D0CA694A-4D94-4375-B5CB-7DFE5C8750FD}" type="datetimeFigureOut">
              <a:rPr lang="en-GB"/>
              <a:pPr>
                <a:defRPr/>
              </a:pPr>
              <a:t>07/04/2025</a:t>
            </a:fld>
            <a:endParaRPr lang="en-GB"/>
          </a:p>
        </p:txBody>
      </p:sp>
      <p:sp>
        <p:nvSpPr>
          <p:cNvPr id="5" name="Footer Placeholder 4"/>
          <p:cNvSpPr>
            <a:spLocks noGrp="1"/>
          </p:cNvSpPr>
          <p:nvPr>
            <p:ph type="ftr" sz="quarter" idx="11"/>
          </p:nvPr>
        </p:nvSpPr>
        <p:spPr/>
        <p:txBody>
          <a:bodyPr/>
          <a:lstStyle>
            <a:lvl1pPr defTabSz="685800" fontAlgn="base">
              <a:spcBef>
                <a:spcPct val="0"/>
              </a:spcBef>
              <a:spcAft>
                <a:spcPct val="0"/>
              </a:spcAft>
              <a:defRPr kumimoji="1">
                <a:latin typeface="Times New Roman" pitchFamily="18" charset="0"/>
                <a:ea typeface="新細明體" pitchFamily="18" charset="-120"/>
              </a:defRPr>
            </a:lvl1pPr>
          </a:lstStyle>
          <a:p>
            <a:pPr>
              <a:defRPr/>
            </a:pPr>
            <a:endParaRPr lang="en-GB"/>
          </a:p>
        </p:txBody>
      </p:sp>
      <p:sp>
        <p:nvSpPr>
          <p:cNvPr id="6" name="Slide Number Placeholder 5"/>
          <p:cNvSpPr>
            <a:spLocks noGrp="1"/>
          </p:cNvSpPr>
          <p:nvPr>
            <p:ph type="sldNum" sz="quarter" idx="12"/>
          </p:nvPr>
        </p:nvSpPr>
        <p:spPr/>
        <p:txBody>
          <a:bodyPr/>
          <a:lstStyle>
            <a:lvl1pPr defTabSz="685800">
              <a:defRPr kumimoji="1">
                <a:latin typeface="Times New Roman" panose="02020603050405020304" pitchFamily="18" charset="0"/>
              </a:defRPr>
            </a:lvl1pPr>
          </a:lstStyle>
          <a:p>
            <a:pPr>
              <a:defRPr/>
            </a:pPr>
            <a:fld id="{BAC0EB53-5FD1-472A-9D84-15AFFC949D0E}" type="slidenum">
              <a:rPr lang="en-GB" altLang="zh-TW"/>
              <a:pPr>
                <a:defRPr/>
              </a:pPr>
              <a:t>‹#›</a:t>
            </a:fld>
            <a:endParaRPr lang="en-GB" altLang="zh-TW"/>
          </a:p>
        </p:txBody>
      </p:sp>
    </p:spTree>
    <p:extLst>
      <p:ext uri="{BB962C8B-B14F-4D97-AF65-F5344CB8AC3E}">
        <p14:creationId xmlns:p14="http://schemas.microsoft.com/office/powerpoint/2010/main" val="8621489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685800" fontAlgn="base">
              <a:spcBef>
                <a:spcPct val="0"/>
              </a:spcBef>
              <a:spcAft>
                <a:spcPct val="0"/>
              </a:spcAft>
              <a:defRPr kumimoji="1">
                <a:latin typeface="Times New Roman" pitchFamily="18" charset="0"/>
                <a:ea typeface="新細明體" pitchFamily="18" charset="-120"/>
              </a:defRPr>
            </a:lvl1pPr>
          </a:lstStyle>
          <a:p>
            <a:pPr>
              <a:defRPr/>
            </a:pPr>
            <a:fld id="{CEA821E4-E146-4FDB-A8B2-C7C3507A7BC7}" type="datetimeFigureOut">
              <a:rPr lang="en-GB"/>
              <a:pPr>
                <a:defRPr/>
              </a:pPr>
              <a:t>07/04/2025</a:t>
            </a:fld>
            <a:endParaRPr lang="en-GB"/>
          </a:p>
        </p:txBody>
      </p:sp>
      <p:sp>
        <p:nvSpPr>
          <p:cNvPr id="5" name="Footer Placeholder 4"/>
          <p:cNvSpPr>
            <a:spLocks noGrp="1"/>
          </p:cNvSpPr>
          <p:nvPr>
            <p:ph type="ftr" sz="quarter" idx="11"/>
          </p:nvPr>
        </p:nvSpPr>
        <p:spPr/>
        <p:txBody>
          <a:bodyPr/>
          <a:lstStyle>
            <a:lvl1pPr defTabSz="685800" fontAlgn="base">
              <a:spcBef>
                <a:spcPct val="0"/>
              </a:spcBef>
              <a:spcAft>
                <a:spcPct val="0"/>
              </a:spcAft>
              <a:defRPr kumimoji="1">
                <a:latin typeface="Times New Roman" pitchFamily="18" charset="0"/>
                <a:ea typeface="新細明體" pitchFamily="18" charset="-120"/>
              </a:defRPr>
            </a:lvl1pPr>
          </a:lstStyle>
          <a:p>
            <a:pPr>
              <a:defRPr/>
            </a:pPr>
            <a:endParaRPr lang="en-GB"/>
          </a:p>
        </p:txBody>
      </p:sp>
      <p:sp>
        <p:nvSpPr>
          <p:cNvPr id="6" name="Slide Number Placeholder 5"/>
          <p:cNvSpPr>
            <a:spLocks noGrp="1"/>
          </p:cNvSpPr>
          <p:nvPr>
            <p:ph type="sldNum" sz="quarter" idx="12"/>
          </p:nvPr>
        </p:nvSpPr>
        <p:spPr/>
        <p:txBody>
          <a:bodyPr/>
          <a:lstStyle>
            <a:lvl1pPr defTabSz="685800">
              <a:defRPr kumimoji="1">
                <a:latin typeface="Times New Roman" panose="02020603050405020304" pitchFamily="18" charset="0"/>
              </a:defRPr>
            </a:lvl1pPr>
          </a:lstStyle>
          <a:p>
            <a:pPr>
              <a:defRPr/>
            </a:pPr>
            <a:fld id="{605B1C5E-E4A7-4382-9AA9-83D08234E916}" type="slidenum">
              <a:rPr lang="en-GB" altLang="zh-TW"/>
              <a:pPr>
                <a:defRPr/>
              </a:pPr>
              <a:t>‹#›</a:t>
            </a:fld>
            <a:endParaRPr lang="en-GB" altLang="zh-TW"/>
          </a:p>
        </p:txBody>
      </p:sp>
    </p:spTree>
    <p:extLst>
      <p:ext uri="{BB962C8B-B14F-4D97-AF65-F5344CB8AC3E}">
        <p14:creationId xmlns:p14="http://schemas.microsoft.com/office/powerpoint/2010/main" val="33804555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685800" fontAlgn="base">
              <a:spcBef>
                <a:spcPct val="0"/>
              </a:spcBef>
              <a:spcAft>
                <a:spcPct val="0"/>
              </a:spcAft>
              <a:defRPr kumimoji="1">
                <a:latin typeface="Times New Roman" pitchFamily="18" charset="0"/>
                <a:ea typeface="新細明體" pitchFamily="18" charset="-120"/>
              </a:defRPr>
            </a:lvl1pPr>
          </a:lstStyle>
          <a:p>
            <a:pPr>
              <a:defRPr/>
            </a:pPr>
            <a:fld id="{47CC9BDF-CD57-43D7-9C55-0186B1232B6C}" type="datetimeFigureOut">
              <a:rPr lang="en-GB"/>
              <a:pPr>
                <a:defRPr/>
              </a:pPr>
              <a:t>07/04/2025</a:t>
            </a:fld>
            <a:endParaRPr lang="en-GB"/>
          </a:p>
        </p:txBody>
      </p:sp>
      <p:sp>
        <p:nvSpPr>
          <p:cNvPr id="6" name="Footer Placeholder 5"/>
          <p:cNvSpPr>
            <a:spLocks noGrp="1"/>
          </p:cNvSpPr>
          <p:nvPr>
            <p:ph type="ftr" sz="quarter" idx="11"/>
          </p:nvPr>
        </p:nvSpPr>
        <p:spPr/>
        <p:txBody>
          <a:bodyPr/>
          <a:lstStyle>
            <a:lvl1pPr defTabSz="685800" fontAlgn="base">
              <a:spcBef>
                <a:spcPct val="0"/>
              </a:spcBef>
              <a:spcAft>
                <a:spcPct val="0"/>
              </a:spcAft>
              <a:defRPr kumimoji="1">
                <a:latin typeface="Times New Roman" pitchFamily="18" charset="0"/>
                <a:ea typeface="新細明體" pitchFamily="18" charset="-120"/>
              </a:defRPr>
            </a:lvl1pPr>
          </a:lstStyle>
          <a:p>
            <a:pPr>
              <a:defRPr/>
            </a:pPr>
            <a:endParaRPr lang="en-GB"/>
          </a:p>
        </p:txBody>
      </p:sp>
      <p:sp>
        <p:nvSpPr>
          <p:cNvPr id="7" name="Slide Number Placeholder 6"/>
          <p:cNvSpPr>
            <a:spLocks noGrp="1"/>
          </p:cNvSpPr>
          <p:nvPr>
            <p:ph type="sldNum" sz="quarter" idx="12"/>
          </p:nvPr>
        </p:nvSpPr>
        <p:spPr/>
        <p:txBody>
          <a:bodyPr/>
          <a:lstStyle>
            <a:lvl1pPr defTabSz="685800">
              <a:defRPr kumimoji="1">
                <a:latin typeface="Times New Roman" panose="02020603050405020304" pitchFamily="18" charset="0"/>
              </a:defRPr>
            </a:lvl1pPr>
          </a:lstStyle>
          <a:p>
            <a:pPr>
              <a:defRPr/>
            </a:pPr>
            <a:fld id="{556FF339-4A57-4591-818C-DCA9CFDAE783}" type="slidenum">
              <a:rPr lang="en-GB" altLang="zh-TW"/>
              <a:pPr>
                <a:defRPr/>
              </a:pPr>
              <a:t>‹#›</a:t>
            </a:fld>
            <a:endParaRPr lang="en-GB" altLang="zh-TW"/>
          </a:p>
        </p:txBody>
      </p:sp>
    </p:spTree>
    <p:extLst>
      <p:ext uri="{BB962C8B-B14F-4D97-AF65-F5344CB8AC3E}">
        <p14:creationId xmlns:p14="http://schemas.microsoft.com/office/powerpoint/2010/main" val="28601476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685800" fontAlgn="base">
              <a:spcBef>
                <a:spcPct val="0"/>
              </a:spcBef>
              <a:spcAft>
                <a:spcPct val="0"/>
              </a:spcAft>
              <a:defRPr kumimoji="1">
                <a:latin typeface="Times New Roman" pitchFamily="18" charset="0"/>
                <a:ea typeface="新細明體" pitchFamily="18" charset="-120"/>
              </a:defRPr>
            </a:lvl1pPr>
          </a:lstStyle>
          <a:p>
            <a:pPr>
              <a:defRPr/>
            </a:pPr>
            <a:fld id="{15E15153-E01D-40C0-8BCC-F880EC6D5997}" type="datetimeFigureOut">
              <a:rPr lang="en-GB"/>
              <a:pPr>
                <a:defRPr/>
              </a:pPr>
              <a:t>07/04/2025</a:t>
            </a:fld>
            <a:endParaRPr lang="en-GB"/>
          </a:p>
        </p:txBody>
      </p:sp>
      <p:sp>
        <p:nvSpPr>
          <p:cNvPr id="8" name="Footer Placeholder 7"/>
          <p:cNvSpPr>
            <a:spLocks noGrp="1"/>
          </p:cNvSpPr>
          <p:nvPr>
            <p:ph type="ftr" sz="quarter" idx="11"/>
          </p:nvPr>
        </p:nvSpPr>
        <p:spPr/>
        <p:txBody>
          <a:bodyPr/>
          <a:lstStyle>
            <a:lvl1pPr defTabSz="685800" fontAlgn="base">
              <a:spcBef>
                <a:spcPct val="0"/>
              </a:spcBef>
              <a:spcAft>
                <a:spcPct val="0"/>
              </a:spcAft>
              <a:defRPr kumimoji="1">
                <a:latin typeface="Times New Roman" pitchFamily="18" charset="0"/>
                <a:ea typeface="新細明體" pitchFamily="18" charset="-120"/>
              </a:defRPr>
            </a:lvl1pPr>
          </a:lstStyle>
          <a:p>
            <a:pPr>
              <a:defRPr/>
            </a:pPr>
            <a:endParaRPr lang="en-GB"/>
          </a:p>
        </p:txBody>
      </p:sp>
      <p:sp>
        <p:nvSpPr>
          <p:cNvPr id="9" name="Slide Number Placeholder 8"/>
          <p:cNvSpPr>
            <a:spLocks noGrp="1"/>
          </p:cNvSpPr>
          <p:nvPr>
            <p:ph type="sldNum" sz="quarter" idx="12"/>
          </p:nvPr>
        </p:nvSpPr>
        <p:spPr/>
        <p:txBody>
          <a:bodyPr/>
          <a:lstStyle>
            <a:lvl1pPr defTabSz="685800">
              <a:defRPr kumimoji="1">
                <a:latin typeface="Times New Roman" panose="02020603050405020304" pitchFamily="18" charset="0"/>
              </a:defRPr>
            </a:lvl1pPr>
          </a:lstStyle>
          <a:p>
            <a:pPr>
              <a:defRPr/>
            </a:pPr>
            <a:fld id="{11F4ABC1-E0EB-44BE-AF96-3EC482272272}" type="slidenum">
              <a:rPr lang="en-GB" altLang="zh-TW"/>
              <a:pPr>
                <a:defRPr/>
              </a:pPr>
              <a:t>‹#›</a:t>
            </a:fld>
            <a:endParaRPr lang="en-GB" altLang="zh-TW"/>
          </a:p>
        </p:txBody>
      </p:sp>
    </p:spTree>
    <p:extLst>
      <p:ext uri="{BB962C8B-B14F-4D97-AF65-F5344CB8AC3E}">
        <p14:creationId xmlns:p14="http://schemas.microsoft.com/office/powerpoint/2010/main" val="2782811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685800" fontAlgn="base">
              <a:spcBef>
                <a:spcPct val="0"/>
              </a:spcBef>
              <a:spcAft>
                <a:spcPct val="0"/>
              </a:spcAft>
              <a:defRPr kumimoji="1">
                <a:latin typeface="Times New Roman" pitchFamily="18" charset="0"/>
                <a:ea typeface="新細明體" pitchFamily="18" charset="-120"/>
              </a:defRPr>
            </a:lvl1pPr>
          </a:lstStyle>
          <a:p>
            <a:pPr>
              <a:defRPr/>
            </a:pPr>
            <a:fld id="{FD6E7FD3-1D2F-49A9-A266-43721BE4DBD7}" type="datetimeFigureOut">
              <a:rPr lang="en-GB"/>
              <a:pPr>
                <a:defRPr/>
              </a:pPr>
              <a:t>07/04/2025</a:t>
            </a:fld>
            <a:endParaRPr lang="en-GB"/>
          </a:p>
        </p:txBody>
      </p:sp>
      <p:sp>
        <p:nvSpPr>
          <p:cNvPr id="4" name="Footer Placeholder 3"/>
          <p:cNvSpPr>
            <a:spLocks noGrp="1"/>
          </p:cNvSpPr>
          <p:nvPr>
            <p:ph type="ftr" sz="quarter" idx="11"/>
          </p:nvPr>
        </p:nvSpPr>
        <p:spPr/>
        <p:txBody>
          <a:bodyPr/>
          <a:lstStyle>
            <a:lvl1pPr defTabSz="685800" fontAlgn="base">
              <a:spcBef>
                <a:spcPct val="0"/>
              </a:spcBef>
              <a:spcAft>
                <a:spcPct val="0"/>
              </a:spcAft>
              <a:defRPr kumimoji="1">
                <a:latin typeface="Times New Roman" pitchFamily="18" charset="0"/>
                <a:ea typeface="新細明體" pitchFamily="18" charset="-120"/>
              </a:defRPr>
            </a:lvl1pPr>
          </a:lstStyle>
          <a:p>
            <a:pPr>
              <a:defRPr/>
            </a:pPr>
            <a:endParaRPr lang="en-GB"/>
          </a:p>
        </p:txBody>
      </p:sp>
      <p:sp>
        <p:nvSpPr>
          <p:cNvPr id="5" name="Slide Number Placeholder 4"/>
          <p:cNvSpPr>
            <a:spLocks noGrp="1"/>
          </p:cNvSpPr>
          <p:nvPr>
            <p:ph type="sldNum" sz="quarter" idx="12"/>
          </p:nvPr>
        </p:nvSpPr>
        <p:spPr/>
        <p:txBody>
          <a:bodyPr/>
          <a:lstStyle>
            <a:lvl1pPr defTabSz="685800">
              <a:defRPr kumimoji="1">
                <a:latin typeface="Times New Roman" panose="02020603050405020304" pitchFamily="18" charset="0"/>
              </a:defRPr>
            </a:lvl1pPr>
          </a:lstStyle>
          <a:p>
            <a:pPr>
              <a:defRPr/>
            </a:pPr>
            <a:fld id="{9067D3ED-AE93-4BD7-AD20-1C42ED9DD4C5}" type="slidenum">
              <a:rPr lang="en-GB" altLang="zh-TW"/>
              <a:pPr>
                <a:defRPr/>
              </a:pPr>
              <a:t>‹#›</a:t>
            </a:fld>
            <a:endParaRPr lang="en-GB" altLang="zh-TW"/>
          </a:p>
        </p:txBody>
      </p:sp>
    </p:spTree>
    <p:extLst>
      <p:ext uri="{BB962C8B-B14F-4D97-AF65-F5344CB8AC3E}">
        <p14:creationId xmlns:p14="http://schemas.microsoft.com/office/powerpoint/2010/main" val="2374483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Layout 02">
    <p:spTree>
      <p:nvGrpSpPr>
        <p:cNvPr id="1" name=""/>
        <p:cNvGrpSpPr/>
        <p:nvPr/>
      </p:nvGrpSpPr>
      <p:grpSpPr>
        <a:xfrm>
          <a:off x="0" y="0"/>
          <a:ext cx="0" cy="0"/>
          <a:chOff x="0" y="0"/>
          <a:chExt cx="0" cy="0"/>
        </a:xfrm>
      </p:grpSpPr>
      <p:sp>
        <p:nvSpPr>
          <p:cNvPr id="8" name="Marcador de posición de imagen 8"/>
          <p:cNvSpPr>
            <a:spLocks noGrp="1"/>
          </p:cNvSpPr>
          <p:nvPr>
            <p:ph type="pic" sz="quarter" idx="16" hasCustomPrompt="1"/>
          </p:nvPr>
        </p:nvSpPr>
        <p:spPr>
          <a:xfrm>
            <a:off x="3610213" y="1525505"/>
            <a:ext cx="1951545" cy="2595262"/>
          </a:xfrm>
          <a:prstGeom prst="rect">
            <a:avLst/>
          </a:prstGeom>
          <a:solidFill>
            <a:schemeClr val="bg1">
              <a:lumMod val="75000"/>
            </a:schemeClr>
          </a:solidFill>
        </p:spPr>
        <p:txBody>
          <a:bodyPr/>
          <a:lstStyle>
            <a:lvl1pPr algn="ctr">
              <a:defRPr sz="1200">
                <a:latin typeface="Calibri" panose="020F0502020204030204" pitchFamily="34" charset="0"/>
              </a:defRPr>
            </a:lvl1pPr>
          </a:lstStyle>
          <a:p>
            <a:r>
              <a:rPr lang="es-ES" err="1"/>
              <a:t>Image</a:t>
            </a:r>
            <a:r>
              <a:rPr lang="es-ES"/>
              <a:t> </a:t>
            </a:r>
            <a:r>
              <a:rPr lang="es-ES" err="1"/>
              <a:t>Holder</a:t>
            </a:r>
            <a:endParaRPr lang="es-ES"/>
          </a:p>
        </p:txBody>
      </p:sp>
      <p:sp>
        <p:nvSpPr>
          <p:cNvPr id="15" name="Título 1"/>
          <p:cNvSpPr>
            <a:spLocks noGrp="1"/>
          </p:cNvSpPr>
          <p:nvPr>
            <p:ph type="ctrTitle" hasCustomPrompt="1"/>
          </p:nvPr>
        </p:nvSpPr>
        <p:spPr>
          <a:xfrm>
            <a:off x="479138" y="243478"/>
            <a:ext cx="6117686" cy="380082"/>
          </a:xfrm>
        </p:spPr>
        <p:txBody>
          <a:bodyPr anchor="b">
            <a:normAutofit/>
          </a:bodyPr>
          <a:lstStyle>
            <a:lvl1pPr marL="0" algn="l" defTabSz="333150"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16" name="Subtítulo 2"/>
          <p:cNvSpPr>
            <a:spLocks noGrp="1"/>
          </p:cNvSpPr>
          <p:nvPr>
            <p:ph type="subTitle" idx="1" hasCustomPrompt="1"/>
          </p:nvPr>
        </p:nvSpPr>
        <p:spPr>
          <a:xfrm>
            <a:off x="490152" y="601924"/>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6589" indent="0" algn="ctr">
              <a:buNone/>
              <a:defRPr sz="700"/>
            </a:lvl2pPr>
            <a:lvl3pPr marL="333150" indent="0" algn="ctr">
              <a:buNone/>
              <a:defRPr sz="700"/>
            </a:lvl3pPr>
            <a:lvl4pPr marL="499713" indent="0" algn="ctr">
              <a:buNone/>
              <a:defRPr sz="600"/>
            </a:lvl4pPr>
            <a:lvl5pPr marL="666286" indent="0" algn="ctr">
              <a:buNone/>
              <a:defRPr sz="600"/>
            </a:lvl5pPr>
            <a:lvl6pPr marL="832855" indent="0" algn="ctr">
              <a:buNone/>
              <a:defRPr sz="600"/>
            </a:lvl6pPr>
            <a:lvl7pPr marL="999425" indent="0" algn="ctr">
              <a:buNone/>
              <a:defRPr sz="600"/>
            </a:lvl7pPr>
            <a:lvl8pPr marL="1165996" indent="0" algn="ctr">
              <a:buNone/>
              <a:defRPr sz="600"/>
            </a:lvl8pPr>
            <a:lvl9pPr marL="1332569"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17" name="Marcador de pie de página 4"/>
          <p:cNvSpPr>
            <a:spLocks noGrp="1"/>
          </p:cNvSpPr>
          <p:nvPr>
            <p:ph type="ftr" sz="quarter" idx="11"/>
          </p:nvPr>
        </p:nvSpPr>
        <p:spPr>
          <a:xfrm>
            <a:off x="3028753" y="4767306"/>
            <a:ext cx="3086494" cy="273812"/>
          </a:xfrm>
          <a:prstGeom prst="rect">
            <a:avLst/>
          </a:prstGeom>
        </p:spPr>
        <p:txBody>
          <a:bodyPr lIns="33353" tIns="16676" rIns="33353" bIns="16676" anchor="ctr"/>
          <a:lstStyle>
            <a:lvl1pPr algn="ctr">
              <a:defRPr>
                <a:solidFill>
                  <a:schemeClr val="tx2"/>
                </a:solidFill>
              </a:defRPr>
            </a:lvl1pPr>
          </a:lstStyle>
          <a:p>
            <a:pPr defTabSz="880427">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18"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9"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389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500" fill="hold"/>
                                        <p:tgtEl>
                                          <p:spTgt spid="16"/>
                                        </p:tgtEl>
                                        <p:attrNameLst>
                                          <p:attrName>ppt_x</p:attrName>
                                        </p:attrNameLst>
                                      </p:cBhvr>
                                      <p:tavLst>
                                        <p:tav tm="0">
                                          <p:val>
                                            <p:strVal val="0-#ppt_w/2"/>
                                          </p:val>
                                        </p:tav>
                                        <p:tav tm="100000">
                                          <p:val>
                                            <p:strVal val="#ppt_x"/>
                                          </p:val>
                                        </p:tav>
                                      </p:tavLst>
                                    </p:anim>
                                    <p:anim calcmode="lin" valueType="num">
                                      <p:cBhvr additive="base">
                                        <p:cTn id="12" dur="1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500" fill="hold"/>
                                        <p:tgtEl>
                                          <p:spTgt spid="17"/>
                                        </p:tgtEl>
                                        <p:attrNameLst>
                                          <p:attrName>ppt_x</p:attrName>
                                        </p:attrNameLst>
                                      </p:cBhvr>
                                      <p:tavLst>
                                        <p:tav tm="0">
                                          <p:val>
                                            <p:strVal val="#ppt_x"/>
                                          </p:val>
                                        </p:tav>
                                        <p:tav tm="100000">
                                          <p:val>
                                            <p:strVal val="#ppt_x"/>
                                          </p:val>
                                        </p:tav>
                                      </p:tavLst>
                                    </p:anim>
                                    <p:anim calcmode="lin" valueType="num">
                                      <p:cBhvr additive="base">
                                        <p:cTn id="16" dur="1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500" fill="hold"/>
                                        <p:tgtEl>
                                          <p:spTgt spid="18"/>
                                        </p:tgtEl>
                                        <p:attrNameLst>
                                          <p:attrName>ppt_x</p:attrName>
                                        </p:attrNameLst>
                                      </p:cBhvr>
                                      <p:tavLst>
                                        <p:tav tm="0">
                                          <p:val>
                                            <p:strVal val="#ppt_x"/>
                                          </p:val>
                                        </p:tav>
                                        <p:tav tm="100000">
                                          <p:val>
                                            <p:strVal val="#ppt_x"/>
                                          </p:val>
                                        </p:tav>
                                      </p:tavLst>
                                    </p:anim>
                                    <p:anim calcmode="lin" valueType="num">
                                      <p:cBhvr additive="base">
                                        <p:cTn id="20" dur="1500" fill="hold"/>
                                        <p:tgtEl>
                                          <p:spTgt spid="18"/>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tmplLst>
          <p:tmpl>
            <p:tnLst>
              <p:par>
                <p:cTn presetID="2" presetClass="entr" presetSubtype="8" decel="100000"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500" fill="hold"/>
                        <p:tgtEl>
                          <p:spTgt spid="16"/>
                        </p:tgtEl>
                        <p:attrNameLst>
                          <p:attrName>ppt_x</p:attrName>
                        </p:attrNameLst>
                      </p:cBhvr>
                      <p:tavLst>
                        <p:tav tm="0">
                          <p:val>
                            <p:strVal val="0-#ppt_w/2"/>
                          </p:val>
                        </p:tav>
                        <p:tav tm="100000">
                          <p:val>
                            <p:strVal val="#ppt_x"/>
                          </p:val>
                        </p:tav>
                      </p:tavLst>
                    </p:anim>
                    <p:anim calcmode="lin" valueType="num">
                      <p:cBhvr additive="base">
                        <p:cTn dur="1500" fill="hold"/>
                        <p:tgtEl>
                          <p:spTgt spid="16"/>
                        </p:tgtEl>
                        <p:attrNameLst>
                          <p:attrName>ppt_y</p:attrName>
                        </p:attrNameLst>
                      </p:cBhvr>
                      <p:tavLst>
                        <p:tav tm="0">
                          <p:val>
                            <p:strVal val="#ppt_y"/>
                          </p:val>
                        </p:tav>
                        <p:tav tm="100000">
                          <p:val>
                            <p:strVal val="#ppt_y"/>
                          </p:val>
                        </p:tav>
                      </p:tavLst>
                    </p:anim>
                  </p:childTnLst>
                </p:cTn>
              </p:par>
            </p:tnLst>
          </p:tmpl>
        </p:tmplLst>
      </p:bldP>
      <p:bldP spid="17" grpId="0"/>
      <p:bldP spid="18" grpId="0"/>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685800" fontAlgn="base">
              <a:spcBef>
                <a:spcPct val="0"/>
              </a:spcBef>
              <a:spcAft>
                <a:spcPct val="0"/>
              </a:spcAft>
              <a:defRPr kumimoji="1">
                <a:latin typeface="Times New Roman" pitchFamily="18" charset="0"/>
                <a:ea typeface="新細明體" pitchFamily="18" charset="-120"/>
              </a:defRPr>
            </a:lvl1pPr>
          </a:lstStyle>
          <a:p>
            <a:pPr>
              <a:defRPr/>
            </a:pPr>
            <a:fld id="{CD4BECCD-81AC-401D-ABDF-45BE01B39735}" type="datetimeFigureOut">
              <a:rPr lang="en-GB"/>
              <a:pPr>
                <a:defRPr/>
              </a:pPr>
              <a:t>07/04/2025</a:t>
            </a:fld>
            <a:endParaRPr lang="en-GB"/>
          </a:p>
        </p:txBody>
      </p:sp>
      <p:sp>
        <p:nvSpPr>
          <p:cNvPr id="3" name="Footer Placeholder 2"/>
          <p:cNvSpPr>
            <a:spLocks noGrp="1"/>
          </p:cNvSpPr>
          <p:nvPr>
            <p:ph type="ftr" sz="quarter" idx="11"/>
          </p:nvPr>
        </p:nvSpPr>
        <p:spPr/>
        <p:txBody>
          <a:bodyPr/>
          <a:lstStyle>
            <a:lvl1pPr defTabSz="685800" fontAlgn="base">
              <a:spcBef>
                <a:spcPct val="0"/>
              </a:spcBef>
              <a:spcAft>
                <a:spcPct val="0"/>
              </a:spcAft>
              <a:defRPr kumimoji="1">
                <a:latin typeface="Times New Roman" pitchFamily="18" charset="0"/>
                <a:ea typeface="新細明體" pitchFamily="18" charset="-120"/>
              </a:defRPr>
            </a:lvl1pPr>
          </a:lstStyle>
          <a:p>
            <a:pPr>
              <a:defRPr/>
            </a:pPr>
            <a:endParaRPr lang="en-GB"/>
          </a:p>
        </p:txBody>
      </p:sp>
      <p:sp>
        <p:nvSpPr>
          <p:cNvPr id="4" name="Slide Number Placeholder 3"/>
          <p:cNvSpPr>
            <a:spLocks noGrp="1"/>
          </p:cNvSpPr>
          <p:nvPr>
            <p:ph type="sldNum" sz="quarter" idx="12"/>
          </p:nvPr>
        </p:nvSpPr>
        <p:spPr/>
        <p:txBody>
          <a:bodyPr/>
          <a:lstStyle>
            <a:lvl1pPr defTabSz="685800">
              <a:defRPr kumimoji="1">
                <a:latin typeface="Times New Roman" panose="02020603050405020304" pitchFamily="18" charset="0"/>
              </a:defRPr>
            </a:lvl1pPr>
          </a:lstStyle>
          <a:p>
            <a:pPr>
              <a:defRPr/>
            </a:pPr>
            <a:fld id="{9E8152A6-3E46-4EF3-8498-0A5AD59A32BE}" type="slidenum">
              <a:rPr lang="en-GB" altLang="zh-TW"/>
              <a:pPr>
                <a:defRPr/>
              </a:pPr>
              <a:t>‹#›</a:t>
            </a:fld>
            <a:endParaRPr lang="en-GB" altLang="zh-TW"/>
          </a:p>
        </p:txBody>
      </p:sp>
    </p:spTree>
    <p:extLst>
      <p:ext uri="{BB962C8B-B14F-4D97-AF65-F5344CB8AC3E}">
        <p14:creationId xmlns:p14="http://schemas.microsoft.com/office/powerpoint/2010/main" val="293788710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defTabSz="685800" fontAlgn="base">
              <a:spcBef>
                <a:spcPct val="0"/>
              </a:spcBef>
              <a:spcAft>
                <a:spcPct val="0"/>
              </a:spcAft>
              <a:defRPr kumimoji="1">
                <a:latin typeface="Times New Roman" pitchFamily="18" charset="0"/>
                <a:ea typeface="新細明體" pitchFamily="18" charset="-120"/>
              </a:defRPr>
            </a:lvl1pPr>
          </a:lstStyle>
          <a:p>
            <a:pPr>
              <a:defRPr/>
            </a:pPr>
            <a:fld id="{0E6E2D33-806D-46B4-9D84-D811EFDF5EEE}" type="datetimeFigureOut">
              <a:rPr lang="en-GB"/>
              <a:pPr>
                <a:defRPr/>
              </a:pPr>
              <a:t>07/04/2025</a:t>
            </a:fld>
            <a:endParaRPr lang="en-GB"/>
          </a:p>
        </p:txBody>
      </p:sp>
      <p:sp>
        <p:nvSpPr>
          <p:cNvPr id="6" name="Footer Placeholder 5"/>
          <p:cNvSpPr>
            <a:spLocks noGrp="1"/>
          </p:cNvSpPr>
          <p:nvPr>
            <p:ph type="ftr" sz="quarter" idx="11"/>
          </p:nvPr>
        </p:nvSpPr>
        <p:spPr/>
        <p:txBody>
          <a:bodyPr/>
          <a:lstStyle>
            <a:lvl1pPr defTabSz="685800" fontAlgn="base">
              <a:spcBef>
                <a:spcPct val="0"/>
              </a:spcBef>
              <a:spcAft>
                <a:spcPct val="0"/>
              </a:spcAft>
              <a:defRPr kumimoji="1">
                <a:latin typeface="Times New Roman" pitchFamily="18" charset="0"/>
                <a:ea typeface="新細明體" pitchFamily="18" charset="-120"/>
              </a:defRPr>
            </a:lvl1pPr>
          </a:lstStyle>
          <a:p>
            <a:pPr>
              <a:defRPr/>
            </a:pPr>
            <a:endParaRPr lang="en-GB"/>
          </a:p>
        </p:txBody>
      </p:sp>
      <p:sp>
        <p:nvSpPr>
          <p:cNvPr id="7" name="Slide Number Placeholder 6"/>
          <p:cNvSpPr>
            <a:spLocks noGrp="1"/>
          </p:cNvSpPr>
          <p:nvPr>
            <p:ph type="sldNum" sz="quarter" idx="12"/>
          </p:nvPr>
        </p:nvSpPr>
        <p:spPr/>
        <p:txBody>
          <a:bodyPr/>
          <a:lstStyle>
            <a:lvl1pPr defTabSz="685800">
              <a:defRPr kumimoji="1">
                <a:latin typeface="Times New Roman" panose="02020603050405020304" pitchFamily="18" charset="0"/>
              </a:defRPr>
            </a:lvl1pPr>
          </a:lstStyle>
          <a:p>
            <a:pPr>
              <a:defRPr/>
            </a:pPr>
            <a:fld id="{6FEE2B39-8A1E-41D8-8473-9D87D02DADB9}" type="slidenum">
              <a:rPr lang="en-GB" altLang="zh-TW"/>
              <a:pPr>
                <a:defRPr/>
              </a:pPr>
              <a:t>‹#›</a:t>
            </a:fld>
            <a:endParaRPr lang="en-GB" altLang="zh-TW"/>
          </a:p>
        </p:txBody>
      </p:sp>
    </p:spTree>
    <p:extLst>
      <p:ext uri="{BB962C8B-B14F-4D97-AF65-F5344CB8AC3E}">
        <p14:creationId xmlns:p14="http://schemas.microsoft.com/office/powerpoint/2010/main" val="21016985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defTabSz="685800" fontAlgn="base">
              <a:spcBef>
                <a:spcPct val="0"/>
              </a:spcBef>
              <a:spcAft>
                <a:spcPct val="0"/>
              </a:spcAft>
              <a:defRPr kumimoji="1">
                <a:latin typeface="Times New Roman" pitchFamily="18" charset="0"/>
                <a:ea typeface="新細明體" pitchFamily="18" charset="-120"/>
              </a:defRPr>
            </a:lvl1pPr>
          </a:lstStyle>
          <a:p>
            <a:pPr>
              <a:defRPr/>
            </a:pPr>
            <a:fld id="{54630A68-EA9D-42F8-93A4-900C7F24F9F4}" type="datetimeFigureOut">
              <a:rPr lang="en-GB"/>
              <a:pPr>
                <a:defRPr/>
              </a:pPr>
              <a:t>07/04/2025</a:t>
            </a:fld>
            <a:endParaRPr lang="en-GB"/>
          </a:p>
        </p:txBody>
      </p:sp>
      <p:sp>
        <p:nvSpPr>
          <p:cNvPr id="6" name="Footer Placeholder 5"/>
          <p:cNvSpPr>
            <a:spLocks noGrp="1"/>
          </p:cNvSpPr>
          <p:nvPr>
            <p:ph type="ftr" sz="quarter" idx="11"/>
          </p:nvPr>
        </p:nvSpPr>
        <p:spPr/>
        <p:txBody>
          <a:bodyPr/>
          <a:lstStyle>
            <a:lvl1pPr defTabSz="685800" fontAlgn="base">
              <a:spcBef>
                <a:spcPct val="0"/>
              </a:spcBef>
              <a:spcAft>
                <a:spcPct val="0"/>
              </a:spcAft>
              <a:defRPr kumimoji="1">
                <a:latin typeface="Times New Roman" pitchFamily="18" charset="0"/>
                <a:ea typeface="新細明體" pitchFamily="18" charset="-120"/>
              </a:defRPr>
            </a:lvl1pPr>
          </a:lstStyle>
          <a:p>
            <a:pPr>
              <a:defRPr/>
            </a:pPr>
            <a:endParaRPr lang="en-GB"/>
          </a:p>
        </p:txBody>
      </p:sp>
      <p:sp>
        <p:nvSpPr>
          <p:cNvPr id="7" name="Slide Number Placeholder 6"/>
          <p:cNvSpPr>
            <a:spLocks noGrp="1"/>
          </p:cNvSpPr>
          <p:nvPr>
            <p:ph type="sldNum" sz="quarter" idx="12"/>
          </p:nvPr>
        </p:nvSpPr>
        <p:spPr/>
        <p:txBody>
          <a:bodyPr/>
          <a:lstStyle>
            <a:lvl1pPr defTabSz="685800">
              <a:defRPr kumimoji="1">
                <a:latin typeface="Times New Roman" panose="02020603050405020304" pitchFamily="18" charset="0"/>
              </a:defRPr>
            </a:lvl1pPr>
          </a:lstStyle>
          <a:p>
            <a:pPr>
              <a:defRPr/>
            </a:pPr>
            <a:fld id="{668F46D5-116D-4649-8C76-2F66970B2A60}" type="slidenum">
              <a:rPr lang="en-GB" altLang="zh-TW"/>
              <a:pPr>
                <a:defRPr/>
              </a:pPr>
              <a:t>‹#›</a:t>
            </a:fld>
            <a:endParaRPr lang="en-GB" altLang="zh-TW"/>
          </a:p>
        </p:txBody>
      </p:sp>
    </p:spTree>
    <p:extLst>
      <p:ext uri="{BB962C8B-B14F-4D97-AF65-F5344CB8AC3E}">
        <p14:creationId xmlns:p14="http://schemas.microsoft.com/office/powerpoint/2010/main" val="30188712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685800" fontAlgn="base">
              <a:spcBef>
                <a:spcPct val="0"/>
              </a:spcBef>
              <a:spcAft>
                <a:spcPct val="0"/>
              </a:spcAft>
              <a:defRPr kumimoji="1">
                <a:latin typeface="Times New Roman" pitchFamily="18" charset="0"/>
                <a:ea typeface="新細明體" pitchFamily="18" charset="-120"/>
              </a:defRPr>
            </a:lvl1pPr>
          </a:lstStyle>
          <a:p>
            <a:pPr>
              <a:defRPr/>
            </a:pPr>
            <a:fld id="{DCFE92F3-2967-4F1F-96DA-CB0E6E314D7C}" type="datetimeFigureOut">
              <a:rPr lang="en-GB"/>
              <a:pPr>
                <a:defRPr/>
              </a:pPr>
              <a:t>07/04/2025</a:t>
            </a:fld>
            <a:endParaRPr lang="en-GB"/>
          </a:p>
        </p:txBody>
      </p:sp>
      <p:sp>
        <p:nvSpPr>
          <p:cNvPr id="5" name="Footer Placeholder 4"/>
          <p:cNvSpPr>
            <a:spLocks noGrp="1"/>
          </p:cNvSpPr>
          <p:nvPr>
            <p:ph type="ftr" sz="quarter" idx="11"/>
          </p:nvPr>
        </p:nvSpPr>
        <p:spPr/>
        <p:txBody>
          <a:bodyPr/>
          <a:lstStyle>
            <a:lvl1pPr defTabSz="685800" fontAlgn="base">
              <a:spcBef>
                <a:spcPct val="0"/>
              </a:spcBef>
              <a:spcAft>
                <a:spcPct val="0"/>
              </a:spcAft>
              <a:defRPr kumimoji="1">
                <a:latin typeface="Times New Roman" pitchFamily="18" charset="0"/>
                <a:ea typeface="新細明體" pitchFamily="18" charset="-120"/>
              </a:defRPr>
            </a:lvl1pPr>
          </a:lstStyle>
          <a:p>
            <a:pPr>
              <a:defRPr/>
            </a:pPr>
            <a:endParaRPr lang="en-GB"/>
          </a:p>
        </p:txBody>
      </p:sp>
      <p:sp>
        <p:nvSpPr>
          <p:cNvPr id="6" name="Slide Number Placeholder 5"/>
          <p:cNvSpPr>
            <a:spLocks noGrp="1"/>
          </p:cNvSpPr>
          <p:nvPr>
            <p:ph type="sldNum" sz="quarter" idx="12"/>
          </p:nvPr>
        </p:nvSpPr>
        <p:spPr/>
        <p:txBody>
          <a:bodyPr/>
          <a:lstStyle>
            <a:lvl1pPr defTabSz="685800">
              <a:defRPr kumimoji="1">
                <a:latin typeface="Times New Roman" panose="02020603050405020304" pitchFamily="18" charset="0"/>
              </a:defRPr>
            </a:lvl1pPr>
          </a:lstStyle>
          <a:p>
            <a:pPr>
              <a:defRPr/>
            </a:pPr>
            <a:fld id="{90B38260-CAAB-4711-A25E-27E1D69A2970}" type="slidenum">
              <a:rPr lang="en-GB" altLang="zh-TW"/>
              <a:pPr>
                <a:defRPr/>
              </a:pPr>
              <a:t>‹#›</a:t>
            </a:fld>
            <a:endParaRPr lang="en-GB" altLang="zh-TW"/>
          </a:p>
        </p:txBody>
      </p:sp>
    </p:spTree>
    <p:extLst>
      <p:ext uri="{BB962C8B-B14F-4D97-AF65-F5344CB8AC3E}">
        <p14:creationId xmlns:p14="http://schemas.microsoft.com/office/powerpoint/2010/main" val="33409485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685800" fontAlgn="base">
              <a:spcBef>
                <a:spcPct val="0"/>
              </a:spcBef>
              <a:spcAft>
                <a:spcPct val="0"/>
              </a:spcAft>
              <a:defRPr kumimoji="1">
                <a:latin typeface="Times New Roman" pitchFamily="18" charset="0"/>
                <a:ea typeface="新細明體" pitchFamily="18" charset="-120"/>
              </a:defRPr>
            </a:lvl1pPr>
          </a:lstStyle>
          <a:p>
            <a:pPr>
              <a:defRPr/>
            </a:pPr>
            <a:fld id="{A5E4A51E-BFE4-4356-88DE-254E04F226B4}" type="datetimeFigureOut">
              <a:rPr lang="en-GB"/>
              <a:pPr>
                <a:defRPr/>
              </a:pPr>
              <a:t>07/04/2025</a:t>
            </a:fld>
            <a:endParaRPr lang="en-GB"/>
          </a:p>
        </p:txBody>
      </p:sp>
      <p:sp>
        <p:nvSpPr>
          <p:cNvPr id="5" name="Footer Placeholder 4"/>
          <p:cNvSpPr>
            <a:spLocks noGrp="1"/>
          </p:cNvSpPr>
          <p:nvPr>
            <p:ph type="ftr" sz="quarter" idx="11"/>
          </p:nvPr>
        </p:nvSpPr>
        <p:spPr/>
        <p:txBody>
          <a:bodyPr/>
          <a:lstStyle>
            <a:lvl1pPr defTabSz="685800" fontAlgn="base">
              <a:spcBef>
                <a:spcPct val="0"/>
              </a:spcBef>
              <a:spcAft>
                <a:spcPct val="0"/>
              </a:spcAft>
              <a:defRPr kumimoji="1">
                <a:latin typeface="Times New Roman" pitchFamily="18" charset="0"/>
                <a:ea typeface="新細明體" pitchFamily="18" charset="-120"/>
              </a:defRPr>
            </a:lvl1pPr>
          </a:lstStyle>
          <a:p>
            <a:pPr>
              <a:defRPr/>
            </a:pPr>
            <a:endParaRPr lang="en-GB"/>
          </a:p>
        </p:txBody>
      </p:sp>
      <p:sp>
        <p:nvSpPr>
          <p:cNvPr id="6" name="Slide Number Placeholder 5"/>
          <p:cNvSpPr>
            <a:spLocks noGrp="1"/>
          </p:cNvSpPr>
          <p:nvPr>
            <p:ph type="sldNum" sz="quarter" idx="12"/>
          </p:nvPr>
        </p:nvSpPr>
        <p:spPr/>
        <p:txBody>
          <a:bodyPr/>
          <a:lstStyle>
            <a:lvl1pPr defTabSz="685800">
              <a:defRPr kumimoji="1">
                <a:latin typeface="Times New Roman" panose="02020603050405020304" pitchFamily="18" charset="0"/>
              </a:defRPr>
            </a:lvl1pPr>
          </a:lstStyle>
          <a:p>
            <a:pPr>
              <a:defRPr/>
            </a:pPr>
            <a:fld id="{01E62271-BF5F-4F4C-A4F6-784ACA657764}" type="slidenum">
              <a:rPr lang="en-GB" altLang="zh-TW"/>
              <a:pPr>
                <a:defRPr/>
              </a:pPr>
              <a:t>‹#›</a:t>
            </a:fld>
            <a:endParaRPr lang="en-GB" altLang="zh-TW"/>
          </a:p>
        </p:txBody>
      </p:sp>
    </p:spTree>
    <p:extLst>
      <p:ext uri="{BB962C8B-B14F-4D97-AF65-F5344CB8AC3E}">
        <p14:creationId xmlns:p14="http://schemas.microsoft.com/office/powerpoint/2010/main" val="1211104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Layout 03">
    <p:spTree>
      <p:nvGrpSpPr>
        <p:cNvPr id="1" name=""/>
        <p:cNvGrpSpPr/>
        <p:nvPr/>
      </p:nvGrpSpPr>
      <p:grpSpPr>
        <a:xfrm>
          <a:off x="0" y="0"/>
          <a:ext cx="0" cy="0"/>
          <a:chOff x="0" y="0"/>
          <a:chExt cx="0" cy="0"/>
        </a:xfrm>
      </p:grpSpPr>
      <p:sp>
        <p:nvSpPr>
          <p:cNvPr id="11" name="Marcador de posición de imagen 10"/>
          <p:cNvSpPr>
            <a:spLocks noGrp="1"/>
          </p:cNvSpPr>
          <p:nvPr>
            <p:ph type="pic" sz="quarter" idx="10" hasCustomPrompt="1"/>
          </p:nvPr>
        </p:nvSpPr>
        <p:spPr>
          <a:xfrm>
            <a:off x="2623348" y="1531980"/>
            <a:ext cx="3754584" cy="1410109"/>
          </a:xfrm>
          <a:custGeom>
            <a:avLst/>
            <a:gdLst>
              <a:gd name="connsiteX0" fmla="*/ 0 w 10022400"/>
              <a:gd name="connsiteY0" fmla="*/ 0 h 3751200"/>
              <a:gd name="connsiteX1" fmla="*/ 10022400 w 10022400"/>
              <a:gd name="connsiteY1" fmla="*/ 0 h 3751200"/>
              <a:gd name="connsiteX2" fmla="*/ 10022400 w 10022400"/>
              <a:gd name="connsiteY2" fmla="*/ 3751200 h 3751200"/>
              <a:gd name="connsiteX3" fmla="*/ 0 w 10022400"/>
              <a:gd name="connsiteY3" fmla="*/ 3751200 h 3751200"/>
              <a:gd name="connsiteX4" fmla="*/ 0 w 10022400"/>
              <a:gd name="connsiteY4" fmla="*/ 0 h 3751200"/>
              <a:gd name="connsiteX0" fmla="*/ 219075 w 10022400"/>
              <a:gd name="connsiteY0" fmla="*/ 361950 h 3751200"/>
              <a:gd name="connsiteX1" fmla="*/ 10022400 w 10022400"/>
              <a:gd name="connsiteY1" fmla="*/ 0 h 3751200"/>
              <a:gd name="connsiteX2" fmla="*/ 10022400 w 10022400"/>
              <a:gd name="connsiteY2" fmla="*/ 3751200 h 3751200"/>
              <a:gd name="connsiteX3" fmla="*/ 0 w 10022400"/>
              <a:gd name="connsiteY3" fmla="*/ 3751200 h 3751200"/>
              <a:gd name="connsiteX4" fmla="*/ 219075 w 10022400"/>
              <a:gd name="connsiteY4" fmla="*/ 361950 h 3751200"/>
              <a:gd name="connsiteX0" fmla="*/ 400050 w 10022400"/>
              <a:gd name="connsiteY0" fmla="*/ 266700 h 3751200"/>
              <a:gd name="connsiteX1" fmla="*/ 10022400 w 10022400"/>
              <a:gd name="connsiteY1" fmla="*/ 0 h 3751200"/>
              <a:gd name="connsiteX2" fmla="*/ 10022400 w 10022400"/>
              <a:gd name="connsiteY2" fmla="*/ 3751200 h 3751200"/>
              <a:gd name="connsiteX3" fmla="*/ 0 w 10022400"/>
              <a:gd name="connsiteY3" fmla="*/ 3751200 h 3751200"/>
              <a:gd name="connsiteX4" fmla="*/ 400050 w 10022400"/>
              <a:gd name="connsiteY4" fmla="*/ 266700 h 3751200"/>
              <a:gd name="connsiteX0" fmla="*/ 523875 w 10022400"/>
              <a:gd name="connsiteY0" fmla="*/ 247650 h 3751200"/>
              <a:gd name="connsiteX1" fmla="*/ 10022400 w 10022400"/>
              <a:gd name="connsiteY1" fmla="*/ 0 h 3751200"/>
              <a:gd name="connsiteX2" fmla="*/ 10022400 w 10022400"/>
              <a:gd name="connsiteY2" fmla="*/ 3751200 h 3751200"/>
              <a:gd name="connsiteX3" fmla="*/ 0 w 10022400"/>
              <a:gd name="connsiteY3" fmla="*/ 3751200 h 3751200"/>
              <a:gd name="connsiteX4" fmla="*/ 523875 w 10022400"/>
              <a:gd name="connsiteY4" fmla="*/ 247650 h 3751200"/>
              <a:gd name="connsiteX0" fmla="*/ 523875 w 10022400"/>
              <a:gd name="connsiteY0" fmla="*/ 200025 h 3751200"/>
              <a:gd name="connsiteX1" fmla="*/ 10022400 w 10022400"/>
              <a:gd name="connsiteY1" fmla="*/ 0 h 3751200"/>
              <a:gd name="connsiteX2" fmla="*/ 10022400 w 10022400"/>
              <a:gd name="connsiteY2" fmla="*/ 3751200 h 3751200"/>
              <a:gd name="connsiteX3" fmla="*/ 0 w 10022400"/>
              <a:gd name="connsiteY3" fmla="*/ 3751200 h 3751200"/>
              <a:gd name="connsiteX4" fmla="*/ 523875 w 10022400"/>
              <a:gd name="connsiteY4" fmla="*/ 200025 h 3751200"/>
              <a:gd name="connsiteX0" fmla="*/ 504825 w 10022400"/>
              <a:gd name="connsiteY0" fmla="*/ 152400 h 3751200"/>
              <a:gd name="connsiteX1" fmla="*/ 10022400 w 10022400"/>
              <a:gd name="connsiteY1" fmla="*/ 0 h 3751200"/>
              <a:gd name="connsiteX2" fmla="*/ 10022400 w 10022400"/>
              <a:gd name="connsiteY2" fmla="*/ 3751200 h 3751200"/>
              <a:gd name="connsiteX3" fmla="*/ 0 w 10022400"/>
              <a:gd name="connsiteY3" fmla="*/ 3751200 h 3751200"/>
              <a:gd name="connsiteX4" fmla="*/ 504825 w 10022400"/>
              <a:gd name="connsiteY4" fmla="*/ 152400 h 3751200"/>
              <a:gd name="connsiteX0" fmla="*/ 476250 w 10022400"/>
              <a:gd name="connsiteY0" fmla="*/ 161925 h 3751200"/>
              <a:gd name="connsiteX1" fmla="*/ 10022400 w 10022400"/>
              <a:gd name="connsiteY1" fmla="*/ 0 h 3751200"/>
              <a:gd name="connsiteX2" fmla="*/ 10022400 w 10022400"/>
              <a:gd name="connsiteY2" fmla="*/ 3751200 h 3751200"/>
              <a:gd name="connsiteX3" fmla="*/ 0 w 10022400"/>
              <a:gd name="connsiteY3" fmla="*/ 3751200 h 3751200"/>
              <a:gd name="connsiteX4" fmla="*/ 476250 w 10022400"/>
              <a:gd name="connsiteY4" fmla="*/ 161925 h 3751200"/>
              <a:gd name="connsiteX0" fmla="*/ 476250 w 10022400"/>
              <a:gd name="connsiteY0" fmla="*/ 0 h 3589275"/>
              <a:gd name="connsiteX1" fmla="*/ 9870000 w 10022400"/>
              <a:gd name="connsiteY1" fmla="*/ 19050 h 3589275"/>
              <a:gd name="connsiteX2" fmla="*/ 10022400 w 10022400"/>
              <a:gd name="connsiteY2" fmla="*/ 3589275 h 3589275"/>
              <a:gd name="connsiteX3" fmla="*/ 0 w 10022400"/>
              <a:gd name="connsiteY3" fmla="*/ 3589275 h 3589275"/>
              <a:gd name="connsiteX4" fmla="*/ 476250 w 10022400"/>
              <a:gd name="connsiteY4" fmla="*/ 0 h 3589275"/>
              <a:gd name="connsiteX0" fmla="*/ 476250 w 10022400"/>
              <a:gd name="connsiteY0" fmla="*/ 180975 h 3770250"/>
              <a:gd name="connsiteX1" fmla="*/ 9984300 w 10022400"/>
              <a:gd name="connsiteY1" fmla="*/ 0 h 3770250"/>
              <a:gd name="connsiteX2" fmla="*/ 10022400 w 10022400"/>
              <a:gd name="connsiteY2" fmla="*/ 3770250 h 3770250"/>
              <a:gd name="connsiteX3" fmla="*/ 0 w 10022400"/>
              <a:gd name="connsiteY3" fmla="*/ 3770250 h 3770250"/>
              <a:gd name="connsiteX4" fmla="*/ 476250 w 10022400"/>
              <a:gd name="connsiteY4" fmla="*/ 180975 h 3770250"/>
              <a:gd name="connsiteX0" fmla="*/ 476250 w 10022400"/>
              <a:gd name="connsiteY0" fmla="*/ 142875 h 3732150"/>
              <a:gd name="connsiteX1" fmla="*/ 9965250 w 10022400"/>
              <a:gd name="connsiteY1" fmla="*/ 0 h 3732150"/>
              <a:gd name="connsiteX2" fmla="*/ 10022400 w 10022400"/>
              <a:gd name="connsiteY2" fmla="*/ 3732150 h 3732150"/>
              <a:gd name="connsiteX3" fmla="*/ 0 w 10022400"/>
              <a:gd name="connsiteY3" fmla="*/ 3732150 h 3732150"/>
              <a:gd name="connsiteX4" fmla="*/ 476250 w 10022400"/>
              <a:gd name="connsiteY4" fmla="*/ 142875 h 3732150"/>
              <a:gd name="connsiteX0" fmla="*/ 476250 w 10022400"/>
              <a:gd name="connsiteY0" fmla="*/ 161925 h 3751200"/>
              <a:gd name="connsiteX1" fmla="*/ 9993825 w 10022400"/>
              <a:gd name="connsiteY1" fmla="*/ 0 h 3751200"/>
              <a:gd name="connsiteX2" fmla="*/ 10022400 w 10022400"/>
              <a:gd name="connsiteY2" fmla="*/ 3751200 h 3751200"/>
              <a:gd name="connsiteX3" fmla="*/ 0 w 10022400"/>
              <a:gd name="connsiteY3" fmla="*/ 3751200 h 3751200"/>
              <a:gd name="connsiteX4" fmla="*/ 476250 w 10022400"/>
              <a:gd name="connsiteY4" fmla="*/ 161925 h 3751200"/>
              <a:gd name="connsiteX0" fmla="*/ 295275 w 9841425"/>
              <a:gd name="connsiteY0" fmla="*/ 161925 h 3751200"/>
              <a:gd name="connsiteX1" fmla="*/ 9812850 w 9841425"/>
              <a:gd name="connsiteY1" fmla="*/ 0 h 3751200"/>
              <a:gd name="connsiteX2" fmla="*/ 9841425 w 9841425"/>
              <a:gd name="connsiteY2" fmla="*/ 3751200 h 3751200"/>
              <a:gd name="connsiteX3" fmla="*/ 0 w 9841425"/>
              <a:gd name="connsiteY3" fmla="*/ 3570225 h 3751200"/>
              <a:gd name="connsiteX4" fmla="*/ 295275 w 9841425"/>
              <a:gd name="connsiteY4" fmla="*/ 161925 h 3751200"/>
              <a:gd name="connsiteX0" fmla="*/ 419100 w 9965250"/>
              <a:gd name="connsiteY0" fmla="*/ 161925 h 3751200"/>
              <a:gd name="connsiteX1" fmla="*/ 9936675 w 9965250"/>
              <a:gd name="connsiteY1" fmla="*/ 0 h 3751200"/>
              <a:gd name="connsiteX2" fmla="*/ 9965250 w 9965250"/>
              <a:gd name="connsiteY2" fmla="*/ 3751200 h 3751200"/>
              <a:gd name="connsiteX3" fmla="*/ 0 w 9965250"/>
              <a:gd name="connsiteY3" fmla="*/ 3627375 h 3751200"/>
              <a:gd name="connsiteX4" fmla="*/ 419100 w 9965250"/>
              <a:gd name="connsiteY4" fmla="*/ 161925 h 3751200"/>
              <a:gd name="connsiteX0" fmla="*/ 457200 w 10003350"/>
              <a:gd name="connsiteY0" fmla="*/ 161925 h 3751200"/>
              <a:gd name="connsiteX1" fmla="*/ 9974775 w 10003350"/>
              <a:gd name="connsiteY1" fmla="*/ 0 h 3751200"/>
              <a:gd name="connsiteX2" fmla="*/ 10003350 w 10003350"/>
              <a:gd name="connsiteY2" fmla="*/ 3751200 h 3751200"/>
              <a:gd name="connsiteX3" fmla="*/ 0 w 10003350"/>
              <a:gd name="connsiteY3" fmla="*/ 3617850 h 3751200"/>
              <a:gd name="connsiteX4" fmla="*/ 457200 w 10003350"/>
              <a:gd name="connsiteY4" fmla="*/ 161925 h 3751200"/>
              <a:gd name="connsiteX0" fmla="*/ 466725 w 10012875"/>
              <a:gd name="connsiteY0" fmla="*/ 161925 h 3751200"/>
              <a:gd name="connsiteX1" fmla="*/ 9984300 w 10012875"/>
              <a:gd name="connsiteY1" fmla="*/ 0 h 3751200"/>
              <a:gd name="connsiteX2" fmla="*/ 10012875 w 10012875"/>
              <a:gd name="connsiteY2" fmla="*/ 3751200 h 3751200"/>
              <a:gd name="connsiteX3" fmla="*/ 0 w 10012875"/>
              <a:gd name="connsiteY3" fmla="*/ 3636900 h 3751200"/>
              <a:gd name="connsiteX4" fmla="*/ 466725 w 10012875"/>
              <a:gd name="connsiteY4" fmla="*/ 161925 h 3751200"/>
              <a:gd name="connsiteX0" fmla="*/ 447675 w 10012875"/>
              <a:gd name="connsiteY0" fmla="*/ 161925 h 3751200"/>
              <a:gd name="connsiteX1" fmla="*/ 9984300 w 10012875"/>
              <a:gd name="connsiteY1" fmla="*/ 0 h 3751200"/>
              <a:gd name="connsiteX2" fmla="*/ 10012875 w 10012875"/>
              <a:gd name="connsiteY2" fmla="*/ 3751200 h 3751200"/>
              <a:gd name="connsiteX3" fmla="*/ 0 w 10012875"/>
              <a:gd name="connsiteY3" fmla="*/ 3636900 h 3751200"/>
              <a:gd name="connsiteX4" fmla="*/ 447675 w 10012875"/>
              <a:gd name="connsiteY4" fmla="*/ 161925 h 3751200"/>
              <a:gd name="connsiteX0" fmla="*/ 438150 w 10012875"/>
              <a:gd name="connsiteY0" fmla="*/ 161925 h 3751200"/>
              <a:gd name="connsiteX1" fmla="*/ 9984300 w 10012875"/>
              <a:gd name="connsiteY1" fmla="*/ 0 h 3751200"/>
              <a:gd name="connsiteX2" fmla="*/ 10012875 w 10012875"/>
              <a:gd name="connsiteY2" fmla="*/ 3751200 h 3751200"/>
              <a:gd name="connsiteX3" fmla="*/ 0 w 10012875"/>
              <a:gd name="connsiteY3" fmla="*/ 3636900 h 3751200"/>
              <a:gd name="connsiteX4" fmla="*/ 438150 w 10012875"/>
              <a:gd name="connsiteY4" fmla="*/ 161925 h 3751200"/>
              <a:gd name="connsiteX0" fmla="*/ 438150 w 9984300"/>
              <a:gd name="connsiteY0" fmla="*/ 161925 h 3703575"/>
              <a:gd name="connsiteX1" fmla="*/ 9984300 w 9984300"/>
              <a:gd name="connsiteY1" fmla="*/ 0 h 3703575"/>
              <a:gd name="connsiteX2" fmla="*/ 9879525 w 9984300"/>
              <a:gd name="connsiteY2" fmla="*/ 3703575 h 3703575"/>
              <a:gd name="connsiteX3" fmla="*/ 0 w 9984300"/>
              <a:gd name="connsiteY3" fmla="*/ 3636900 h 3703575"/>
              <a:gd name="connsiteX4" fmla="*/ 438150 w 9984300"/>
              <a:gd name="connsiteY4" fmla="*/ 161925 h 3703575"/>
              <a:gd name="connsiteX0" fmla="*/ 438150 w 9984300"/>
              <a:gd name="connsiteY0" fmla="*/ 161925 h 3713100"/>
              <a:gd name="connsiteX1" fmla="*/ 9984300 w 9984300"/>
              <a:gd name="connsiteY1" fmla="*/ 0 h 3713100"/>
              <a:gd name="connsiteX2" fmla="*/ 9927150 w 9984300"/>
              <a:gd name="connsiteY2" fmla="*/ 3713100 h 3713100"/>
              <a:gd name="connsiteX3" fmla="*/ 0 w 9984300"/>
              <a:gd name="connsiteY3" fmla="*/ 3636900 h 3713100"/>
              <a:gd name="connsiteX4" fmla="*/ 438150 w 9984300"/>
              <a:gd name="connsiteY4" fmla="*/ 161925 h 3713100"/>
              <a:gd name="connsiteX0" fmla="*/ 438150 w 9984300"/>
              <a:gd name="connsiteY0" fmla="*/ 161925 h 3760725"/>
              <a:gd name="connsiteX1" fmla="*/ 9984300 w 9984300"/>
              <a:gd name="connsiteY1" fmla="*/ 0 h 3760725"/>
              <a:gd name="connsiteX2" fmla="*/ 9965250 w 9984300"/>
              <a:gd name="connsiteY2" fmla="*/ 3760725 h 3760725"/>
              <a:gd name="connsiteX3" fmla="*/ 0 w 9984300"/>
              <a:gd name="connsiteY3" fmla="*/ 3636900 h 3760725"/>
              <a:gd name="connsiteX4" fmla="*/ 438150 w 9984300"/>
              <a:gd name="connsiteY4" fmla="*/ 161925 h 3760725"/>
              <a:gd name="connsiteX0" fmla="*/ 438150 w 9984300"/>
              <a:gd name="connsiteY0" fmla="*/ 161925 h 3732150"/>
              <a:gd name="connsiteX1" fmla="*/ 9984300 w 9984300"/>
              <a:gd name="connsiteY1" fmla="*/ 0 h 3732150"/>
              <a:gd name="connsiteX2" fmla="*/ 9984300 w 9984300"/>
              <a:gd name="connsiteY2" fmla="*/ 3732150 h 3732150"/>
              <a:gd name="connsiteX3" fmla="*/ 0 w 9984300"/>
              <a:gd name="connsiteY3" fmla="*/ 3636900 h 3732150"/>
              <a:gd name="connsiteX4" fmla="*/ 438150 w 9984300"/>
              <a:gd name="connsiteY4" fmla="*/ 161925 h 3732150"/>
              <a:gd name="connsiteX0" fmla="*/ 438150 w 10012875"/>
              <a:gd name="connsiteY0" fmla="*/ 161925 h 3760725"/>
              <a:gd name="connsiteX1" fmla="*/ 9984300 w 10012875"/>
              <a:gd name="connsiteY1" fmla="*/ 0 h 3760725"/>
              <a:gd name="connsiteX2" fmla="*/ 10012875 w 10012875"/>
              <a:gd name="connsiteY2" fmla="*/ 3760725 h 3760725"/>
              <a:gd name="connsiteX3" fmla="*/ 0 w 10012875"/>
              <a:gd name="connsiteY3" fmla="*/ 3636900 h 3760725"/>
              <a:gd name="connsiteX4" fmla="*/ 438150 w 10012875"/>
              <a:gd name="connsiteY4" fmla="*/ 161925 h 3760725"/>
              <a:gd name="connsiteX0" fmla="*/ 466725 w 10012875"/>
              <a:gd name="connsiteY0" fmla="*/ 152400 h 3760725"/>
              <a:gd name="connsiteX1" fmla="*/ 9984300 w 10012875"/>
              <a:gd name="connsiteY1" fmla="*/ 0 h 3760725"/>
              <a:gd name="connsiteX2" fmla="*/ 10012875 w 10012875"/>
              <a:gd name="connsiteY2" fmla="*/ 3760725 h 3760725"/>
              <a:gd name="connsiteX3" fmla="*/ 0 w 10012875"/>
              <a:gd name="connsiteY3" fmla="*/ 3636900 h 3760725"/>
              <a:gd name="connsiteX4" fmla="*/ 466725 w 10012875"/>
              <a:gd name="connsiteY4" fmla="*/ 152400 h 3760725"/>
              <a:gd name="connsiteX0" fmla="*/ 457200 w 10012875"/>
              <a:gd name="connsiteY0" fmla="*/ 152400 h 3760725"/>
              <a:gd name="connsiteX1" fmla="*/ 9984300 w 10012875"/>
              <a:gd name="connsiteY1" fmla="*/ 0 h 3760725"/>
              <a:gd name="connsiteX2" fmla="*/ 10012875 w 10012875"/>
              <a:gd name="connsiteY2" fmla="*/ 3760725 h 3760725"/>
              <a:gd name="connsiteX3" fmla="*/ 0 w 10012875"/>
              <a:gd name="connsiteY3" fmla="*/ 3636900 h 3760725"/>
              <a:gd name="connsiteX4" fmla="*/ 457200 w 10012875"/>
              <a:gd name="connsiteY4" fmla="*/ 152400 h 3760725"/>
              <a:gd name="connsiteX0" fmla="*/ 438150 w 10012875"/>
              <a:gd name="connsiteY0" fmla="*/ 152400 h 3760725"/>
              <a:gd name="connsiteX1" fmla="*/ 9984300 w 10012875"/>
              <a:gd name="connsiteY1" fmla="*/ 0 h 3760725"/>
              <a:gd name="connsiteX2" fmla="*/ 10012875 w 10012875"/>
              <a:gd name="connsiteY2" fmla="*/ 3760725 h 3760725"/>
              <a:gd name="connsiteX3" fmla="*/ 0 w 10012875"/>
              <a:gd name="connsiteY3" fmla="*/ 3636900 h 3760725"/>
              <a:gd name="connsiteX4" fmla="*/ 438150 w 10012875"/>
              <a:gd name="connsiteY4" fmla="*/ 152400 h 376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2875" h="3760725">
                <a:moveTo>
                  <a:pt x="438150" y="152400"/>
                </a:moveTo>
                <a:lnTo>
                  <a:pt x="9984300" y="0"/>
                </a:lnTo>
                <a:lnTo>
                  <a:pt x="10012875" y="3760725"/>
                </a:lnTo>
                <a:lnTo>
                  <a:pt x="0" y="3636900"/>
                </a:lnTo>
                <a:lnTo>
                  <a:pt x="438150" y="152400"/>
                </a:lnTo>
                <a:close/>
              </a:path>
            </a:pathLst>
          </a:custGeom>
          <a:solidFill>
            <a:schemeClr val="bg1">
              <a:lumMod val="75000"/>
            </a:schemeClr>
          </a:solidFill>
          <a:ln>
            <a:noFill/>
          </a:ln>
          <a:scene3d>
            <a:camera prst="perspectiveContrastingLeftFacing" fov="600000">
              <a:rot lat="21061425" lon="3660000" rev="20937095"/>
            </a:camera>
            <a:lightRig rig="threePt" dir="t"/>
          </a:scene3d>
          <a:sp3d/>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r">
              <a:defRPr lang="es-ES" sz="1500" baseline="0" dirty="0">
                <a:latin typeface="Calibri" panose="020F0502020204030204" pitchFamily="34" charset="0"/>
              </a:defRPr>
            </a:lvl1pPr>
            <a:lvl3pPr marL="660173" indent="0" algn="r">
              <a:buNone/>
              <a:defRPr sz="1500" b="1">
                <a:latin typeface="Calibri" panose="020F0502020204030204" pitchFamily="34" charset="0"/>
              </a:defRPr>
            </a:lvl3pPr>
            <a:lvl4pPr marL="990256" indent="0">
              <a:buNone/>
              <a:defRPr/>
            </a:lvl4pPr>
          </a:lstStyle>
          <a:p>
            <a:pPr lvl="0" algn="ctr" defTabSz="880427"/>
            <a:r>
              <a:rPr lang="es-ES" err="1"/>
              <a:t>Image</a:t>
            </a:r>
            <a:r>
              <a:rPr lang="es-ES"/>
              <a:t> </a:t>
            </a:r>
            <a:r>
              <a:rPr lang="es-ES" err="1"/>
              <a:t>holder</a:t>
            </a:r>
            <a:endParaRPr lang="es-ES"/>
          </a:p>
        </p:txBody>
      </p:sp>
      <p:sp>
        <p:nvSpPr>
          <p:cNvPr id="19" name="Título 1"/>
          <p:cNvSpPr>
            <a:spLocks noGrp="1"/>
          </p:cNvSpPr>
          <p:nvPr>
            <p:ph type="ctrTitle" hasCustomPrompt="1"/>
          </p:nvPr>
        </p:nvSpPr>
        <p:spPr>
          <a:xfrm>
            <a:off x="479138" y="243478"/>
            <a:ext cx="6117686" cy="380082"/>
          </a:xfrm>
        </p:spPr>
        <p:txBody>
          <a:bodyPr anchor="b">
            <a:normAutofit/>
          </a:bodyPr>
          <a:lstStyle>
            <a:lvl1pPr marL="0" algn="l" defTabSz="333150"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20" name="Subtítulo 2"/>
          <p:cNvSpPr>
            <a:spLocks noGrp="1"/>
          </p:cNvSpPr>
          <p:nvPr>
            <p:ph type="subTitle" idx="1" hasCustomPrompt="1"/>
          </p:nvPr>
        </p:nvSpPr>
        <p:spPr>
          <a:xfrm>
            <a:off x="490152" y="601924"/>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6589" indent="0" algn="ctr">
              <a:buNone/>
              <a:defRPr sz="700"/>
            </a:lvl2pPr>
            <a:lvl3pPr marL="333150" indent="0" algn="ctr">
              <a:buNone/>
              <a:defRPr sz="700"/>
            </a:lvl3pPr>
            <a:lvl4pPr marL="499713" indent="0" algn="ctr">
              <a:buNone/>
              <a:defRPr sz="600"/>
            </a:lvl4pPr>
            <a:lvl5pPr marL="666286" indent="0" algn="ctr">
              <a:buNone/>
              <a:defRPr sz="600"/>
            </a:lvl5pPr>
            <a:lvl6pPr marL="832855" indent="0" algn="ctr">
              <a:buNone/>
              <a:defRPr sz="600"/>
            </a:lvl6pPr>
            <a:lvl7pPr marL="999425" indent="0" algn="ctr">
              <a:buNone/>
              <a:defRPr sz="600"/>
            </a:lvl7pPr>
            <a:lvl8pPr marL="1165996" indent="0" algn="ctr">
              <a:buNone/>
              <a:defRPr sz="600"/>
            </a:lvl8pPr>
            <a:lvl9pPr marL="1332569"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21" name="Marcador de pie de página 4"/>
          <p:cNvSpPr>
            <a:spLocks noGrp="1"/>
          </p:cNvSpPr>
          <p:nvPr>
            <p:ph type="ftr" sz="quarter" idx="11"/>
          </p:nvPr>
        </p:nvSpPr>
        <p:spPr>
          <a:xfrm>
            <a:off x="3028753" y="4767306"/>
            <a:ext cx="3086494" cy="273812"/>
          </a:xfrm>
          <a:prstGeom prst="rect">
            <a:avLst/>
          </a:prstGeom>
        </p:spPr>
        <p:txBody>
          <a:bodyPr lIns="33353" tIns="16676" rIns="33353" bIns="16676" anchor="ctr"/>
          <a:lstStyle>
            <a:lvl1pPr algn="ctr">
              <a:defRPr>
                <a:solidFill>
                  <a:schemeClr val="tx2"/>
                </a:solidFill>
              </a:defRPr>
            </a:lvl1pPr>
          </a:lstStyle>
          <a:p>
            <a:pPr defTabSz="880427">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22"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23"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310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500" fill="hold"/>
                                        <p:tgtEl>
                                          <p:spTgt spid="19"/>
                                        </p:tgtEl>
                                        <p:attrNameLst>
                                          <p:attrName>ppt_x</p:attrName>
                                        </p:attrNameLst>
                                      </p:cBhvr>
                                      <p:tavLst>
                                        <p:tav tm="0">
                                          <p:val>
                                            <p:strVal val="#ppt_x"/>
                                          </p:val>
                                        </p:tav>
                                        <p:tav tm="100000">
                                          <p:val>
                                            <p:strVal val="#ppt_x"/>
                                          </p:val>
                                        </p:tav>
                                      </p:tavLst>
                                    </p:anim>
                                    <p:anim calcmode="lin" valueType="num">
                                      <p:cBhvr additive="base">
                                        <p:cTn id="8" dur="1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500" fill="hold"/>
                                        <p:tgtEl>
                                          <p:spTgt spid="20"/>
                                        </p:tgtEl>
                                        <p:attrNameLst>
                                          <p:attrName>ppt_x</p:attrName>
                                        </p:attrNameLst>
                                      </p:cBhvr>
                                      <p:tavLst>
                                        <p:tav tm="0">
                                          <p:val>
                                            <p:strVal val="0-#ppt_w/2"/>
                                          </p:val>
                                        </p:tav>
                                        <p:tav tm="100000">
                                          <p:val>
                                            <p:strVal val="#ppt_x"/>
                                          </p:val>
                                        </p:tav>
                                      </p:tavLst>
                                    </p:anim>
                                    <p:anim calcmode="lin" valueType="num">
                                      <p:cBhvr additive="base">
                                        <p:cTn id="12" dur="1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500" fill="hold"/>
                                        <p:tgtEl>
                                          <p:spTgt spid="21"/>
                                        </p:tgtEl>
                                        <p:attrNameLst>
                                          <p:attrName>ppt_x</p:attrName>
                                        </p:attrNameLst>
                                      </p:cBhvr>
                                      <p:tavLst>
                                        <p:tav tm="0">
                                          <p:val>
                                            <p:strVal val="#ppt_x"/>
                                          </p:val>
                                        </p:tav>
                                        <p:tav tm="100000">
                                          <p:val>
                                            <p:strVal val="#ppt_x"/>
                                          </p:val>
                                        </p:tav>
                                      </p:tavLst>
                                    </p:anim>
                                    <p:anim calcmode="lin" valueType="num">
                                      <p:cBhvr additive="base">
                                        <p:cTn id="16" dur="1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500" fill="hold"/>
                                        <p:tgtEl>
                                          <p:spTgt spid="22"/>
                                        </p:tgtEl>
                                        <p:attrNameLst>
                                          <p:attrName>ppt_x</p:attrName>
                                        </p:attrNameLst>
                                      </p:cBhvr>
                                      <p:tavLst>
                                        <p:tav tm="0">
                                          <p:val>
                                            <p:strVal val="#ppt_x"/>
                                          </p:val>
                                        </p:tav>
                                        <p:tav tm="100000">
                                          <p:val>
                                            <p:strVal val="#ppt_x"/>
                                          </p:val>
                                        </p:tav>
                                      </p:tavLst>
                                    </p:anim>
                                    <p:anim calcmode="lin" valueType="num">
                                      <p:cBhvr additive="base">
                                        <p:cTn id="20" dur="1500" fill="hold"/>
                                        <p:tgtEl>
                                          <p:spTgt spid="22"/>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tmplLst>
          <p:tmpl>
            <p:tnLst>
              <p:par>
                <p:cTn presetID="2" presetClass="entr" presetSubtype="8"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500" fill="hold"/>
                        <p:tgtEl>
                          <p:spTgt spid="20"/>
                        </p:tgtEl>
                        <p:attrNameLst>
                          <p:attrName>ppt_x</p:attrName>
                        </p:attrNameLst>
                      </p:cBhvr>
                      <p:tavLst>
                        <p:tav tm="0">
                          <p:val>
                            <p:strVal val="0-#ppt_w/2"/>
                          </p:val>
                        </p:tav>
                        <p:tav tm="100000">
                          <p:val>
                            <p:strVal val="#ppt_x"/>
                          </p:val>
                        </p:tav>
                      </p:tavLst>
                    </p:anim>
                    <p:anim calcmode="lin" valueType="num">
                      <p:cBhvr additive="base">
                        <p:cTn dur="1500" fill="hold"/>
                        <p:tgtEl>
                          <p:spTgt spid="20"/>
                        </p:tgtEl>
                        <p:attrNameLst>
                          <p:attrName>ppt_y</p:attrName>
                        </p:attrNameLst>
                      </p:cBhvr>
                      <p:tavLst>
                        <p:tav tm="0">
                          <p:val>
                            <p:strVal val="#ppt_y"/>
                          </p:val>
                        </p:tav>
                        <p:tav tm="100000">
                          <p:val>
                            <p:strVal val="#ppt_y"/>
                          </p:val>
                        </p:tav>
                      </p:tavLst>
                    </p:anim>
                  </p:childTnLst>
                </p:cTn>
              </p:par>
            </p:tnLst>
          </p:tmpl>
        </p:tmplLst>
      </p:bldP>
      <p:bldP spid="21" grpId="0"/>
      <p:bldP spid="22"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mage Layout 05">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2278389" y="496533"/>
            <a:ext cx="6192047" cy="2395973"/>
          </a:xfrm>
          <a:prstGeom prst="rect">
            <a:avLst/>
          </a:prstGeom>
          <a:solidFill>
            <a:schemeClr val="bg1">
              <a:lumMod val="85000"/>
            </a:schemeClr>
          </a:solidFill>
          <a:ln w="257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53" tIns="16676" rIns="33353" bIns="16676" numCol="1" spcCol="0" rtlCol="0" fromWordArt="0" anchor="ctr" anchorCtr="0" forceAA="0" compatLnSpc="1">
            <a:prstTxWarp prst="textNoShape">
              <a:avLst/>
            </a:prstTxWarp>
            <a:noAutofit/>
          </a:bodyPr>
          <a:lstStyle>
            <a:lvl1pPr>
              <a:defRPr lang="es-SV" sz="1800" dirty="0">
                <a:solidFill>
                  <a:schemeClr val="lt1"/>
                </a:solidFill>
              </a:defRPr>
            </a:lvl1pPr>
          </a:lstStyle>
          <a:p>
            <a:pPr marL="0" lvl="0" algn="ctr" defTabSz="880427"/>
            <a:endParaRPr lang="es-SV"/>
          </a:p>
        </p:txBody>
      </p:sp>
      <p:sp>
        <p:nvSpPr>
          <p:cNvPr id="11" name="2 Marcador de posición de imagen"/>
          <p:cNvSpPr>
            <a:spLocks noGrp="1"/>
          </p:cNvSpPr>
          <p:nvPr>
            <p:ph type="pic" sz="quarter" idx="13"/>
          </p:nvPr>
        </p:nvSpPr>
        <p:spPr>
          <a:xfrm>
            <a:off x="5163094" y="1971777"/>
            <a:ext cx="2684975" cy="1737249"/>
          </a:xfrm>
          <a:prstGeom prst="rect">
            <a:avLst/>
          </a:prstGeom>
          <a:solidFill>
            <a:schemeClr val="bg1">
              <a:lumMod val="85000"/>
            </a:schemeClr>
          </a:solidFill>
          <a:ln w="257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53" tIns="16676" rIns="33353" bIns="16676" numCol="1" spcCol="0" rtlCol="0" fromWordArt="0" anchor="ctr" anchorCtr="0" forceAA="0" compatLnSpc="1">
            <a:prstTxWarp prst="textNoShape">
              <a:avLst/>
            </a:prstTxWarp>
            <a:noAutofit/>
          </a:bodyPr>
          <a:lstStyle>
            <a:lvl1pPr>
              <a:defRPr lang="es-SV" sz="1800" dirty="0">
                <a:solidFill>
                  <a:schemeClr val="lt1"/>
                </a:solidFill>
              </a:defRPr>
            </a:lvl1pPr>
          </a:lstStyle>
          <a:p>
            <a:pPr marL="0" lvl="0" algn="ctr" defTabSz="880427"/>
            <a:endParaRPr lang="es-SV"/>
          </a:p>
        </p:txBody>
      </p:sp>
      <p:sp>
        <p:nvSpPr>
          <p:cNvPr id="9"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spTree>
    <p:extLst>
      <p:ext uri="{BB962C8B-B14F-4D97-AF65-F5344CB8AC3E}">
        <p14:creationId xmlns:p14="http://schemas.microsoft.com/office/powerpoint/2010/main" val="370281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strVal val="4/3*#ppt_w"/>
                                          </p:val>
                                        </p:tav>
                                        <p:tav tm="100000">
                                          <p:val>
                                            <p:strVal val="#ppt_w"/>
                                          </p:val>
                                        </p:tav>
                                      </p:tavLst>
                                    </p:anim>
                                    <p:anim calcmode="lin" valueType="num">
                                      <p:cBhvr>
                                        <p:cTn id="12" dur="500" fill="hold"/>
                                        <p:tgtEl>
                                          <p:spTgt spid="11"/>
                                        </p:tgtEl>
                                        <p:attrNameLst>
                                          <p:attrName>ppt_h</p:attrName>
                                        </p:attrNameLst>
                                      </p:cBhvr>
                                      <p:tavLst>
                                        <p:tav tm="0">
                                          <p:val>
                                            <p:strVal val="4/3*#ppt_h"/>
                                          </p:val>
                                        </p:tav>
                                        <p:tav tm="100000">
                                          <p:val>
                                            <p:strVal val="#ppt_h"/>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500" fill="hold"/>
                                        <p:tgtEl>
                                          <p:spTgt spid="9"/>
                                        </p:tgtEl>
                                        <p:attrNameLst>
                                          <p:attrName>ppt_x</p:attrName>
                                        </p:attrNameLst>
                                      </p:cBhvr>
                                      <p:tavLst>
                                        <p:tav tm="0">
                                          <p:val>
                                            <p:strVal val="#ppt_x"/>
                                          </p:val>
                                        </p:tav>
                                        <p:tav tm="100000">
                                          <p:val>
                                            <p:strVal val="#ppt_x"/>
                                          </p:val>
                                        </p:tav>
                                      </p:tavLst>
                                    </p:anim>
                                    <p:anim calcmode="lin" valueType="num">
                                      <p:cBhvr additive="base">
                                        <p:cTn id="16"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9"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mage Layout 06">
    <p:spTree>
      <p:nvGrpSpPr>
        <p:cNvPr id="1" name=""/>
        <p:cNvGrpSpPr/>
        <p:nvPr/>
      </p:nvGrpSpPr>
      <p:grpSpPr>
        <a:xfrm>
          <a:off x="0" y="0"/>
          <a:ext cx="0" cy="0"/>
          <a:chOff x="0" y="0"/>
          <a:chExt cx="0" cy="0"/>
        </a:xfrm>
      </p:grpSpPr>
      <p:sp>
        <p:nvSpPr>
          <p:cNvPr id="5" name="Marcador de pie de página 4"/>
          <p:cNvSpPr>
            <a:spLocks noGrp="1"/>
          </p:cNvSpPr>
          <p:nvPr>
            <p:ph type="ftr" sz="quarter" idx="11"/>
          </p:nvPr>
        </p:nvSpPr>
        <p:spPr>
          <a:xfrm>
            <a:off x="3028753" y="4767306"/>
            <a:ext cx="3086494" cy="273812"/>
          </a:xfrm>
          <a:prstGeom prst="rect">
            <a:avLst/>
          </a:prstGeom>
        </p:spPr>
        <p:txBody>
          <a:bodyPr lIns="33353" tIns="16676" rIns="33353" bIns="16676" anchor="ctr"/>
          <a:lstStyle>
            <a:lvl1pPr algn="ctr">
              <a:defRPr>
                <a:solidFill>
                  <a:schemeClr val="tx2"/>
                </a:solidFill>
              </a:defRPr>
            </a:lvl1pPr>
          </a:lstStyle>
          <a:p>
            <a:pPr defTabSz="880427">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6" name="Marcador de número de diapositiva 5"/>
          <p:cNvSpPr>
            <a:spLocks noGrp="1"/>
          </p:cNvSpPr>
          <p:nvPr>
            <p:ph type="sldNum" sz="quarter" idx="12"/>
          </p:nvPr>
        </p:nvSpPr>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0"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2 Marcador de posición de imagen"/>
          <p:cNvSpPr>
            <a:spLocks noGrp="1"/>
          </p:cNvSpPr>
          <p:nvPr>
            <p:ph type="pic" sz="quarter" idx="10"/>
          </p:nvPr>
        </p:nvSpPr>
        <p:spPr>
          <a:xfrm>
            <a:off x="0" y="0"/>
            <a:ext cx="9144000" cy="2158984"/>
          </a:xfrm>
          <a:prstGeom prst="rect">
            <a:avLst/>
          </a:prstGeom>
          <a:solidFill>
            <a:schemeClr val="bg1">
              <a:lumMod val="85000"/>
              <a:alpha val="50000"/>
            </a:schemeClr>
          </a:solidFill>
        </p:spPr>
        <p:txBody>
          <a:bodyPr/>
          <a:lstStyle>
            <a:lvl1pPr marL="0" indent="0">
              <a:buNone/>
              <a:defRPr/>
            </a:lvl1pPr>
          </a:lstStyle>
          <a:p>
            <a:endParaRPr lang="es-SV"/>
          </a:p>
        </p:txBody>
      </p:sp>
    </p:spTree>
    <p:extLst>
      <p:ext uri="{BB962C8B-B14F-4D97-AF65-F5344CB8AC3E}">
        <p14:creationId xmlns:p14="http://schemas.microsoft.com/office/powerpoint/2010/main" val="28075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500" fill="hold"/>
                                        <p:tgtEl>
                                          <p:spTgt spid="6"/>
                                        </p:tgtEl>
                                        <p:attrNameLst>
                                          <p:attrName>ppt_x</p:attrName>
                                        </p:attrNameLst>
                                      </p:cBhvr>
                                      <p:tavLst>
                                        <p:tav tm="0">
                                          <p:val>
                                            <p:strVal val="#ppt_x"/>
                                          </p:val>
                                        </p:tav>
                                        <p:tav tm="100000">
                                          <p:val>
                                            <p:strVal val="#ppt_x"/>
                                          </p:val>
                                        </p:tav>
                                      </p:tavLst>
                                    </p:anim>
                                    <p:anim calcmode="lin" valueType="num">
                                      <p:cBhvr additive="base">
                                        <p:cTn id="12" dur="1500" fill="hold"/>
                                        <p:tgtEl>
                                          <p:spTgt spid="6"/>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23" presetClass="entr" presetSubtype="28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strVal val="4/3*#ppt_w"/>
                                          </p:val>
                                        </p:tav>
                                        <p:tav tm="100000">
                                          <p:val>
                                            <p:strVal val="#ppt_w"/>
                                          </p:val>
                                        </p:tav>
                                      </p:tavLst>
                                    </p:anim>
                                    <p:anim calcmode="lin" valueType="num">
                                      <p:cBhvr>
                                        <p:cTn id="19" dur="500" fill="hold"/>
                                        <p:tgtEl>
                                          <p:spTgt spid="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mage Layout 08">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1120508"/>
            <a:ext cx="9144000" cy="2767487"/>
          </a:xfrm>
          <a:prstGeom prst="rect">
            <a:avLst/>
          </a:prstGeom>
          <a:solidFill>
            <a:schemeClr val="bg1">
              <a:lumMod val="85000"/>
              <a:alpha val="50000"/>
            </a:schemeClr>
          </a:solidFill>
        </p:spPr>
        <p:txBody>
          <a:bodyPr/>
          <a:lstStyle>
            <a:lvl1pPr marL="0" indent="0">
              <a:buNone/>
              <a:defRPr/>
            </a:lvl1pPr>
          </a:lstStyle>
          <a:p>
            <a:endParaRPr lang="es-SV"/>
          </a:p>
        </p:txBody>
      </p:sp>
      <p:sp>
        <p:nvSpPr>
          <p:cNvPr id="4" name="Marcador de pie de página 4"/>
          <p:cNvSpPr>
            <a:spLocks noGrp="1"/>
          </p:cNvSpPr>
          <p:nvPr>
            <p:ph type="ftr" sz="quarter" idx="11"/>
          </p:nvPr>
        </p:nvSpPr>
        <p:spPr>
          <a:xfrm>
            <a:off x="3028753" y="4767306"/>
            <a:ext cx="3086494" cy="273812"/>
          </a:xfrm>
          <a:prstGeom prst="rect">
            <a:avLst/>
          </a:prstGeom>
        </p:spPr>
        <p:txBody>
          <a:bodyPr lIns="33353" tIns="16676" rIns="33353" bIns="16676" anchor="ctr"/>
          <a:lstStyle>
            <a:lvl1pPr algn="ctr">
              <a:defRPr>
                <a:solidFill>
                  <a:schemeClr val="tx2"/>
                </a:solidFill>
              </a:defRPr>
            </a:lvl1pPr>
          </a:lstStyle>
          <a:p>
            <a:pPr defTabSz="880427">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5"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6"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ítulo 1"/>
          <p:cNvSpPr>
            <a:spLocks noGrp="1"/>
          </p:cNvSpPr>
          <p:nvPr>
            <p:ph type="ctrTitle" hasCustomPrompt="1"/>
          </p:nvPr>
        </p:nvSpPr>
        <p:spPr>
          <a:xfrm>
            <a:off x="479138" y="243478"/>
            <a:ext cx="6117686" cy="380082"/>
          </a:xfrm>
        </p:spPr>
        <p:txBody>
          <a:bodyPr anchor="b">
            <a:normAutofit/>
          </a:bodyPr>
          <a:lstStyle>
            <a:lvl1pPr algn="l" defTabSz="333150"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8" name="Subtítulo 2"/>
          <p:cNvSpPr>
            <a:spLocks noGrp="1"/>
          </p:cNvSpPr>
          <p:nvPr>
            <p:ph type="subTitle" idx="1" hasCustomPrompt="1"/>
          </p:nvPr>
        </p:nvSpPr>
        <p:spPr>
          <a:xfrm>
            <a:off x="490152" y="601924"/>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6589" indent="0" algn="ctr">
              <a:buNone/>
              <a:defRPr sz="700"/>
            </a:lvl2pPr>
            <a:lvl3pPr marL="333150" indent="0" algn="ctr">
              <a:buNone/>
              <a:defRPr sz="700"/>
            </a:lvl3pPr>
            <a:lvl4pPr marL="499713" indent="0" algn="ctr">
              <a:buNone/>
              <a:defRPr sz="600"/>
            </a:lvl4pPr>
            <a:lvl5pPr marL="666286" indent="0" algn="ctr">
              <a:buNone/>
              <a:defRPr sz="600"/>
            </a:lvl5pPr>
            <a:lvl6pPr marL="832855" indent="0" algn="ctr">
              <a:buNone/>
              <a:defRPr sz="600"/>
            </a:lvl6pPr>
            <a:lvl7pPr marL="999425" indent="0" algn="ctr">
              <a:buNone/>
              <a:defRPr sz="600"/>
            </a:lvl7pPr>
            <a:lvl8pPr marL="1165996" indent="0" algn="ctr">
              <a:buNone/>
              <a:defRPr sz="600"/>
            </a:lvl8pPr>
            <a:lvl9pPr marL="1332569"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Tree>
    <p:extLst>
      <p:ext uri="{BB962C8B-B14F-4D97-AF65-F5344CB8AC3E}">
        <p14:creationId xmlns:p14="http://schemas.microsoft.com/office/powerpoint/2010/main" val="33708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ppt_x"/>
                                          </p:val>
                                        </p:tav>
                                        <p:tav tm="100000">
                                          <p:val>
                                            <p:strVal val="#ppt_x"/>
                                          </p:val>
                                        </p:tav>
                                      </p:tavLst>
                                    </p:anim>
                                    <p:anim calcmode="lin" valueType="num">
                                      <p:cBhvr additive="base">
                                        <p:cTn id="12" dur="1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500" fill="hold"/>
                                        <p:tgtEl>
                                          <p:spTgt spid="5"/>
                                        </p:tgtEl>
                                        <p:attrNameLst>
                                          <p:attrName>ppt_x</p:attrName>
                                        </p:attrNameLst>
                                      </p:cBhvr>
                                      <p:tavLst>
                                        <p:tav tm="0">
                                          <p:val>
                                            <p:strVal val="#ppt_x"/>
                                          </p:val>
                                        </p:tav>
                                        <p:tav tm="100000">
                                          <p:val>
                                            <p:strVal val="#ppt_x"/>
                                          </p:val>
                                        </p:tav>
                                      </p:tavLst>
                                    </p:anim>
                                    <p:anim calcmode="lin" valueType="num">
                                      <p:cBhvr additive="base">
                                        <p:cTn id="16" dur="1500" fill="hold"/>
                                        <p:tgtEl>
                                          <p:spTgt spid="5"/>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2" presetClass="entr" presetSubtype="1" decel="10000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500" fill="hold"/>
                                        <p:tgtEl>
                                          <p:spTgt spid="7"/>
                                        </p:tgtEl>
                                        <p:attrNameLst>
                                          <p:attrName>ppt_x</p:attrName>
                                        </p:attrNameLst>
                                      </p:cBhvr>
                                      <p:tavLst>
                                        <p:tav tm="0">
                                          <p:val>
                                            <p:strVal val="#ppt_x"/>
                                          </p:val>
                                        </p:tav>
                                        <p:tav tm="100000">
                                          <p:val>
                                            <p:strVal val="#ppt_x"/>
                                          </p:val>
                                        </p:tav>
                                      </p:tavLst>
                                    </p:anim>
                                    <p:anim calcmode="lin" valueType="num">
                                      <p:cBhvr additive="base">
                                        <p:cTn id="23" dur="1500" fill="hold"/>
                                        <p:tgtEl>
                                          <p:spTgt spid="7"/>
                                        </p:tgtEl>
                                        <p:attrNameLst>
                                          <p:attrName>ppt_y</p:attrName>
                                        </p:attrNameLst>
                                      </p:cBhvr>
                                      <p:tavLst>
                                        <p:tav tm="0">
                                          <p:val>
                                            <p:strVal val="0-#ppt_h/2"/>
                                          </p:val>
                                        </p:tav>
                                        <p:tav tm="100000">
                                          <p:val>
                                            <p:strVal val="#ppt_y"/>
                                          </p:val>
                                        </p:tav>
                                      </p:tavLst>
                                    </p:anim>
                                  </p:childTnLst>
                                </p:cTn>
                              </p:par>
                              <p:par>
                                <p:cTn id="24" presetID="2" presetClass="entr" presetSubtype="8" decel="100000" fill="hold" grpId="0" nodeType="withEffect">
                                  <p:stCondLst>
                                    <p:cond delay="25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500" fill="hold"/>
                                        <p:tgtEl>
                                          <p:spTgt spid="8"/>
                                        </p:tgtEl>
                                        <p:attrNameLst>
                                          <p:attrName>ppt_x</p:attrName>
                                        </p:attrNameLst>
                                      </p:cBhvr>
                                      <p:tavLst>
                                        <p:tav tm="0">
                                          <p:val>
                                            <p:strVal val="0-#ppt_w/2"/>
                                          </p:val>
                                        </p:tav>
                                        <p:tav tm="100000">
                                          <p:val>
                                            <p:strVal val="#ppt_x"/>
                                          </p:val>
                                        </p:tav>
                                      </p:tavLst>
                                    </p:anim>
                                    <p:anim calcmode="lin" valueType="num">
                                      <p:cBhvr additive="base">
                                        <p:cTn id="27" dur="1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7" grpId="0"/>
      <p:bldP spid="8" grpId="0">
        <p:tmplLst>
          <p:tmpl>
            <p:tnLst>
              <p:par>
                <p:cTn presetID="2" presetClass="entr" presetSubtype="8" decel="10000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500" fill="hold"/>
                        <p:tgtEl>
                          <p:spTgt spid="8"/>
                        </p:tgtEl>
                        <p:attrNameLst>
                          <p:attrName>ppt_x</p:attrName>
                        </p:attrNameLst>
                      </p:cBhvr>
                      <p:tavLst>
                        <p:tav tm="0">
                          <p:val>
                            <p:strVal val="0-#ppt_w/2"/>
                          </p:val>
                        </p:tav>
                        <p:tav tm="100000">
                          <p:val>
                            <p:strVal val="#ppt_x"/>
                          </p:val>
                        </p:tav>
                      </p:tavLst>
                    </p:anim>
                    <p:anim calcmode="lin" valueType="num">
                      <p:cBhvr additive="base">
                        <p:cTn dur="1500" fill="hold"/>
                        <p:tgtEl>
                          <p:spTgt spid="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mage Layout 07">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0"/>
            <a:ext cx="9144000" cy="1220249"/>
          </a:xfrm>
          <a:prstGeom prst="rect">
            <a:avLst/>
          </a:prstGeom>
          <a:solidFill>
            <a:schemeClr val="bg1">
              <a:lumMod val="85000"/>
              <a:alpha val="50000"/>
            </a:schemeClr>
          </a:solidFill>
        </p:spPr>
        <p:txBody>
          <a:bodyPr/>
          <a:lstStyle>
            <a:lvl1pPr marL="0" indent="0">
              <a:buNone/>
              <a:defRPr/>
            </a:lvl1pPr>
          </a:lstStyle>
          <a:p>
            <a:endParaRPr lang="es-SV"/>
          </a:p>
        </p:txBody>
      </p:sp>
      <p:sp>
        <p:nvSpPr>
          <p:cNvPr id="10" name="Marcador de pie de página 4"/>
          <p:cNvSpPr>
            <a:spLocks noGrp="1"/>
          </p:cNvSpPr>
          <p:nvPr>
            <p:ph type="ftr" sz="quarter" idx="11"/>
          </p:nvPr>
        </p:nvSpPr>
        <p:spPr>
          <a:xfrm>
            <a:off x="3028753" y="4767306"/>
            <a:ext cx="3086494" cy="273812"/>
          </a:xfrm>
          <a:prstGeom prst="rect">
            <a:avLst/>
          </a:prstGeom>
        </p:spPr>
        <p:txBody>
          <a:bodyPr lIns="33353" tIns="16676" rIns="33353" bIns="16676" anchor="ctr"/>
          <a:lstStyle>
            <a:lvl1pPr algn="ctr">
              <a:defRPr>
                <a:solidFill>
                  <a:schemeClr val="tx2"/>
                </a:solidFill>
              </a:defRPr>
            </a:lvl1pPr>
          </a:lstStyle>
          <a:p>
            <a:pPr defTabSz="880427">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11"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4"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312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0" fill="hold"/>
                                        <p:tgtEl>
                                          <p:spTgt spid="10"/>
                                        </p:tgtEl>
                                        <p:attrNameLst>
                                          <p:attrName>ppt_x</p:attrName>
                                        </p:attrNameLst>
                                      </p:cBhvr>
                                      <p:tavLst>
                                        <p:tav tm="0">
                                          <p:val>
                                            <p:strVal val="#ppt_x"/>
                                          </p:val>
                                        </p:tav>
                                        <p:tav tm="100000">
                                          <p:val>
                                            <p:strVal val="#ppt_x"/>
                                          </p:val>
                                        </p:tav>
                                      </p:tavLst>
                                    </p:anim>
                                    <p:anim calcmode="lin" valueType="num">
                                      <p:cBhvr additive="base">
                                        <p:cTn id="12" dur="1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1" grpId="0"/>
    </p:bldLst>
  </p:timing>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pPr/>
              <a:t>4/7/2025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1896314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01">
    <p:spTree>
      <p:nvGrpSpPr>
        <p:cNvPr id="1" name=""/>
        <p:cNvGrpSpPr/>
        <p:nvPr/>
      </p:nvGrpSpPr>
      <p:grpSpPr>
        <a:xfrm>
          <a:off x="0" y="0"/>
          <a:ext cx="0" cy="0"/>
          <a:chOff x="0" y="0"/>
          <a:chExt cx="0" cy="0"/>
        </a:xfrm>
      </p:grpSpPr>
      <p:sp>
        <p:nvSpPr>
          <p:cNvPr id="5" name="Marcador de pie de página 4"/>
          <p:cNvSpPr>
            <a:spLocks noGrp="1"/>
          </p:cNvSpPr>
          <p:nvPr>
            <p:ph type="ftr" sz="quarter" idx="11"/>
          </p:nvPr>
        </p:nvSpPr>
        <p:spPr>
          <a:xfrm>
            <a:off x="3028753" y="4767306"/>
            <a:ext cx="3086494" cy="273812"/>
          </a:xfrm>
          <a:prstGeom prst="rect">
            <a:avLst/>
          </a:prstGeom>
        </p:spPr>
        <p:txBody>
          <a:bodyPr lIns="32933" tIns="16496" rIns="32933" bIns="16496" anchor="ctr"/>
          <a:lstStyle>
            <a:lvl1pPr algn="ctr">
              <a:defRPr>
                <a:solidFill>
                  <a:schemeClr val="tx2"/>
                </a:solidFill>
              </a:defRPr>
            </a:lvl1pPr>
          </a:lstStyle>
          <a:p>
            <a:pPr defTabSz="869056">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6" name="Marcador de número de diapositiva 5"/>
          <p:cNvSpPr>
            <a:spLocks noGrp="1"/>
          </p:cNvSpPr>
          <p:nvPr>
            <p:ph type="sldNum" sz="quarter" idx="12"/>
          </p:nvPr>
        </p:nvSpPr>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0"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834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500" fill="hold"/>
                                        <p:tgtEl>
                                          <p:spTgt spid="6"/>
                                        </p:tgtEl>
                                        <p:attrNameLst>
                                          <p:attrName>ppt_x</p:attrName>
                                        </p:attrNameLst>
                                      </p:cBhvr>
                                      <p:tavLst>
                                        <p:tav tm="0">
                                          <p:val>
                                            <p:strVal val="#ppt_x"/>
                                          </p:val>
                                        </p:tav>
                                        <p:tav tm="100000">
                                          <p:val>
                                            <p:strVal val="#ppt_x"/>
                                          </p:val>
                                        </p:tav>
                                      </p:tavLst>
                                    </p:anim>
                                    <p:anim calcmode="lin" valueType="num">
                                      <p:cBhvr additive="base">
                                        <p:cTn id="12" dur="1500" fill="hold"/>
                                        <p:tgtEl>
                                          <p:spTgt spid="6"/>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02">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377151"/>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02">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5258"/>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Blank 03">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479138" y="243478"/>
            <a:ext cx="6117686" cy="380082"/>
          </a:xfrm>
        </p:spPr>
        <p:txBody>
          <a:bodyPr anchor="b">
            <a:normAutofit/>
          </a:bodyPr>
          <a:lstStyle>
            <a:lvl1pPr marL="0" algn="l" defTabSz="328841"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3" name="Subtítulo 2"/>
          <p:cNvSpPr>
            <a:spLocks noGrp="1"/>
          </p:cNvSpPr>
          <p:nvPr>
            <p:ph type="subTitle" idx="1" hasCustomPrompt="1"/>
          </p:nvPr>
        </p:nvSpPr>
        <p:spPr>
          <a:xfrm>
            <a:off x="490152" y="601984"/>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4429" indent="0" algn="ctr">
              <a:buNone/>
              <a:defRPr sz="700"/>
            </a:lvl2pPr>
            <a:lvl3pPr marL="328841" indent="0" algn="ctr">
              <a:buNone/>
              <a:defRPr sz="700"/>
            </a:lvl3pPr>
            <a:lvl4pPr marL="493255" indent="0" algn="ctr">
              <a:buNone/>
              <a:defRPr sz="600"/>
            </a:lvl4pPr>
            <a:lvl5pPr marL="657675" indent="0" algn="ctr">
              <a:buNone/>
              <a:defRPr sz="600"/>
            </a:lvl5pPr>
            <a:lvl6pPr marL="822098" indent="0" algn="ctr">
              <a:buNone/>
              <a:defRPr sz="600"/>
            </a:lvl6pPr>
            <a:lvl7pPr marL="986515" indent="0" algn="ctr">
              <a:buNone/>
              <a:defRPr sz="600"/>
            </a:lvl7pPr>
            <a:lvl8pPr marL="1150934" indent="0" algn="ctr">
              <a:buNone/>
              <a:defRPr sz="600"/>
            </a:lvl8pPr>
            <a:lvl9pPr marL="1315356"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Tree>
    <p:extLst>
      <p:ext uri="{BB962C8B-B14F-4D97-AF65-F5344CB8AC3E}">
        <p14:creationId xmlns:p14="http://schemas.microsoft.com/office/powerpoint/2010/main" val="158455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2" presetClass="entr" presetSubtype="8" decel="10000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500" fill="hold"/>
                        <p:tgtEl>
                          <p:spTgt spid="3"/>
                        </p:tgtEl>
                        <p:attrNameLst>
                          <p:attrName>ppt_x</p:attrName>
                        </p:attrNameLst>
                      </p:cBhvr>
                      <p:tavLst>
                        <p:tav tm="0">
                          <p:val>
                            <p:strVal val="0-#ppt_w/2"/>
                          </p:val>
                        </p:tav>
                        <p:tav tm="100000">
                          <p:val>
                            <p:strVal val="#ppt_x"/>
                          </p:val>
                        </p:tav>
                      </p:tavLst>
                    </p:anim>
                    <p:anim calcmode="lin" valueType="num">
                      <p:cBhvr additive="base">
                        <p:cTn dur="1500" fill="hold"/>
                        <p:tgtEl>
                          <p:spTgt spid="3"/>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Blank 04">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2545754" y="243478"/>
            <a:ext cx="6117686" cy="380082"/>
          </a:xfrm>
        </p:spPr>
        <p:txBody>
          <a:bodyPr anchor="b">
            <a:normAutofit/>
          </a:bodyPr>
          <a:lstStyle>
            <a:lvl1pPr marL="0" algn="r" defTabSz="328841"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3" name="Subtítulo 2"/>
          <p:cNvSpPr>
            <a:spLocks noGrp="1"/>
          </p:cNvSpPr>
          <p:nvPr>
            <p:ph type="subTitle" idx="1" hasCustomPrompt="1"/>
          </p:nvPr>
        </p:nvSpPr>
        <p:spPr>
          <a:xfrm>
            <a:off x="6256364" y="601984"/>
            <a:ext cx="2396360" cy="173033"/>
          </a:xfrm>
        </p:spPr>
        <p:txBody>
          <a:bodyPr anchor="ctr">
            <a:normAutofit/>
          </a:bodyPr>
          <a:lstStyle>
            <a:lvl1pPr marL="0" indent="0" algn="r">
              <a:buNone/>
              <a:defRPr lang="es-SV" sz="1000" kern="1200" baseline="0" dirty="0">
                <a:solidFill>
                  <a:schemeClr val="bg2"/>
                </a:solidFill>
                <a:latin typeface="Source Sans Pro" panose="020B0503030403020204" pitchFamily="34" charset="0"/>
                <a:ea typeface="+mn-ea"/>
                <a:cs typeface="+mn-cs"/>
              </a:defRPr>
            </a:lvl1pPr>
            <a:lvl2pPr marL="164429" indent="0" algn="ctr">
              <a:buNone/>
              <a:defRPr sz="700"/>
            </a:lvl2pPr>
            <a:lvl3pPr marL="328841" indent="0" algn="ctr">
              <a:buNone/>
              <a:defRPr sz="700"/>
            </a:lvl3pPr>
            <a:lvl4pPr marL="493255" indent="0" algn="ctr">
              <a:buNone/>
              <a:defRPr sz="600"/>
            </a:lvl4pPr>
            <a:lvl5pPr marL="657675" indent="0" algn="ctr">
              <a:buNone/>
              <a:defRPr sz="600"/>
            </a:lvl5pPr>
            <a:lvl6pPr marL="822098" indent="0" algn="ctr">
              <a:buNone/>
              <a:defRPr sz="600"/>
            </a:lvl6pPr>
            <a:lvl7pPr marL="986515" indent="0" algn="ctr">
              <a:buNone/>
              <a:defRPr sz="600"/>
            </a:lvl7pPr>
            <a:lvl8pPr marL="1150934" indent="0" algn="ctr">
              <a:buNone/>
              <a:defRPr sz="600"/>
            </a:lvl8pPr>
            <a:lvl9pPr marL="1315356"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Tree>
    <p:extLst>
      <p:ext uri="{BB962C8B-B14F-4D97-AF65-F5344CB8AC3E}">
        <p14:creationId xmlns:p14="http://schemas.microsoft.com/office/powerpoint/2010/main" val="362283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2" presetClass="entr" presetSubtype="2" decel="10000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500" fill="hold"/>
                        <p:tgtEl>
                          <p:spTgt spid="3"/>
                        </p:tgtEl>
                        <p:attrNameLst>
                          <p:attrName>ppt_x</p:attrName>
                        </p:attrNameLst>
                      </p:cBhvr>
                      <p:tavLst>
                        <p:tav tm="0">
                          <p:val>
                            <p:strVal val="1+#ppt_w/2"/>
                          </p:val>
                        </p:tav>
                        <p:tav tm="100000">
                          <p:val>
                            <p:strVal val="#ppt_x"/>
                          </p:val>
                        </p:tav>
                      </p:tavLst>
                    </p:anim>
                    <p:anim calcmode="lin" valueType="num">
                      <p:cBhvr additive="base">
                        <p:cTn dur="1500" fill="hold"/>
                        <p:tgtEl>
                          <p:spTgt spid="3"/>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ain Slide Left">
    <p:spTree>
      <p:nvGrpSpPr>
        <p:cNvPr id="1" name=""/>
        <p:cNvGrpSpPr/>
        <p:nvPr/>
      </p:nvGrpSpPr>
      <p:grpSpPr>
        <a:xfrm>
          <a:off x="0" y="0"/>
          <a:ext cx="0" cy="0"/>
          <a:chOff x="0" y="0"/>
          <a:chExt cx="0" cy="0"/>
        </a:xfrm>
      </p:grpSpPr>
      <p:sp>
        <p:nvSpPr>
          <p:cNvPr id="3" name="Subtítulo 2"/>
          <p:cNvSpPr>
            <a:spLocks noGrp="1"/>
          </p:cNvSpPr>
          <p:nvPr>
            <p:ph type="subTitle" idx="1" hasCustomPrompt="1"/>
          </p:nvPr>
        </p:nvSpPr>
        <p:spPr>
          <a:xfrm>
            <a:off x="490152" y="601984"/>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4429" indent="0" algn="ctr">
              <a:buNone/>
              <a:defRPr sz="700"/>
            </a:lvl2pPr>
            <a:lvl3pPr marL="328841" indent="0" algn="ctr">
              <a:buNone/>
              <a:defRPr sz="700"/>
            </a:lvl3pPr>
            <a:lvl4pPr marL="493255" indent="0" algn="ctr">
              <a:buNone/>
              <a:defRPr sz="600"/>
            </a:lvl4pPr>
            <a:lvl5pPr marL="657675" indent="0" algn="ctr">
              <a:buNone/>
              <a:defRPr sz="600"/>
            </a:lvl5pPr>
            <a:lvl6pPr marL="822098" indent="0" algn="ctr">
              <a:buNone/>
              <a:defRPr sz="600"/>
            </a:lvl6pPr>
            <a:lvl7pPr marL="986515" indent="0" algn="ctr">
              <a:buNone/>
              <a:defRPr sz="600"/>
            </a:lvl7pPr>
            <a:lvl8pPr marL="1150934" indent="0" algn="ctr">
              <a:buNone/>
              <a:defRPr sz="600"/>
            </a:lvl8pPr>
            <a:lvl9pPr marL="1315356"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5" name="Marcador de pie de página 4"/>
          <p:cNvSpPr>
            <a:spLocks noGrp="1"/>
          </p:cNvSpPr>
          <p:nvPr>
            <p:ph type="ftr" sz="quarter" idx="11"/>
          </p:nvPr>
        </p:nvSpPr>
        <p:spPr>
          <a:xfrm>
            <a:off x="3028753" y="4767306"/>
            <a:ext cx="3086494" cy="273812"/>
          </a:xfrm>
          <a:prstGeom prst="rect">
            <a:avLst/>
          </a:prstGeom>
        </p:spPr>
        <p:txBody>
          <a:bodyPr lIns="32933" tIns="16496" rIns="32933" bIns="16496" anchor="ctr"/>
          <a:lstStyle>
            <a:lvl1pPr algn="ctr">
              <a:defRPr>
                <a:solidFill>
                  <a:schemeClr val="tx2"/>
                </a:solidFill>
              </a:defRPr>
            </a:lvl1pPr>
          </a:lstStyle>
          <a:p>
            <a:pPr defTabSz="869056">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6" name="Marcador de número de diapositiva 5"/>
          <p:cNvSpPr>
            <a:spLocks noGrp="1"/>
          </p:cNvSpPr>
          <p:nvPr>
            <p:ph type="sldNum" sz="quarter" idx="12"/>
          </p:nvPr>
        </p:nvSpPr>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0"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6049909"/>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Main Slide L_01">
    <p:spTree>
      <p:nvGrpSpPr>
        <p:cNvPr id="1" name=""/>
        <p:cNvGrpSpPr/>
        <p:nvPr/>
      </p:nvGrpSpPr>
      <p:grpSpPr>
        <a:xfrm>
          <a:off x="0" y="0"/>
          <a:ext cx="0" cy="0"/>
          <a:chOff x="0" y="0"/>
          <a:chExt cx="0" cy="0"/>
        </a:xfrm>
      </p:grpSpPr>
      <p:sp>
        <p:nvSpPr>
          <p:cNvPr id="13" name="1 Rectángulo"/>
          <p:cNvSpPr/>
          <p:nvPr userDrawn="1"/>
        </p:nvSpPr>
        <p:spPr bwMode="auto">
          <a:xfrm>
            <a:off x="3055037" y="4200272"/>
            <a:ext cx="852394" cy="342743"/>
          </a:xfrm>
          <a:prstGeom prst="rect">
            <a:avLst/>
          </a:prstGeom>
          <a:solidFill>
            <a:schemeClr val="accent4"/>
          </a:solidFill>
          <a:ln>
            <a:noFill/>
          </a:ln>
        </p:spPr>
        <p:txBody>
          <a:bodyPr lIns="0" tIns="0" rIns="0" bIns="0" rtlCol="0" anchor="ctr"/>
          <a:lstStyle/>
          <a:p>
            <a:pPr algn="ctr" defTabSz="869056"/>
            <a:endParaRPr lang="es-SV">
              <a:solidFill>
                <a:srgbClr val="000000"/>
              </a:solidFill>
            </a:endParaRPr>
          </a:p>
        </p:txBody>
      </p:sp>
      <p:sp>
        <p:nvSpPr>
          <p:cNvPr id="12" name="2 Marcador de posición de imagen"/>
          <p:cNvSpPr>
            <a:spLocks noGrp="1"/>
          </p:cNvSpPr>
          <p:nvPr>
            <p:ph type="pic" sz="quarter" idx="13"/>
          </p:nvPr>
        </p:nvSpPr>
        <p:spPr>
          <a:xfrm>
            <a:off x="523770" y="1038292"/>
            <a:ext cx="3355556" cy="3474074"/>
          </a:xfrm>
          <a:prstGeom prst="rect">
            <a:avLst/>
          </a:prstGeom>
          <a:solidFill>
            <a:schemeClr val="bg1">
              <a:lumMod val="85000"/>
              <a:alpha val="50000"/>
            </a:schemeClr>
          </a:solidFill>
        </p:spPr>
        <p:txBody>
          <a:bodyPr/>
          <a:lstStyle>
            <a:lvl1pPr marL="0" indent="0">
              <a:buNone/>
              <a:defRPr/>
            </a:lvl1pPr>
          </a:lstStyle>
          <a:p>
            <a:endParaRPr lang="es-SV"/>
          </a:p>
        </p:txBody>
      </p:sp>
      <p:sp>
        <p:nvSpPr>
          <p:cNvPr id="14" name="Título 1"/>
          <p:cNvSpPr>
            <a:spLocks noGrp="1"/>
          </p:cNvSpPr>
          <p:nvPr>
            <p:ph type="ctrTitle" hasCustomPrompt="1"/>
          </p:nvPr>
        </p:nvSpPr>
        <p:spPr>
          <a:xfrm>
            <a:off x="479138" y="243478"/>
            <a:ext cx="6117686" cy="380082"/>
          </a:xfrm>
        </p:spPr>
        <p:txBody>
          <a:bodyPr anchor="b">
            <a:normAutofit/>
          </a:bodyPr>
          <a:lstStyle>
            <a:lvl1pPr marL="0" algn="l" defTabSz="328841"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15" name="Subtítulo 2"/>
          <p:cNvSpPr>
            <a:spLocks noGrp="1"/>
          </p:cNvSpPr>
          <p:nvPr>
            <p:ph type="subTitle" idx="1" hasCustomPrompt="1"/>
          </p:nvPr>
        </p:nvSpPr>
        <p:spPr>
          <a:xfrm>
            <a:off x="490152" y="601984"/>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4429" indent="0" algn="ctr">
              <a:buNone/>
              <a:defRPr sz="700"/>
            </a:lvl2pPr>
            <a:lvl3pPr marL="328841" indent="0" algn="ctr">
              <a:buNone/>
              <a:defRPr sz="700"/>
            </a:lvl3pPr>
            <a:lvl4pPr marL="493255" indent="0" algn="ctr">
              <a:buNone/>
              <a:defRPr sz="600"/>
            </a:lvl4pPr>
            <a:lvl5pPr marL="657675" indent="0" algn="ctr">
              <a:buNone/>
              <a:defRPr sz="600"/>
            </a:lvl5pPr>
            <a:lvl6pPr marL="822098" indent="0" algn="ctr">
              <a:buNone/>
              <a:defRPr sz="600"/>
            </a:lvl6pPr>
            <a:lvl7pPr marL="986515" indent="0" algn="ctr">
              <a:buNone/>
              <a:defRPr sz="600"/>
            </a:lvl7pPr>
            <a:lvl8pPr marL="1150934" indent="0" algn="ctr">
              <a:buNone/>
              <a:defRPr sz="600"/>
            </a:lvl8pPr>
            <a:lvl9pPr marL="1315356"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16" name="Marcador de pie de página 4"/>
          <p:cNvSpPr>
            <a:spLocks noGrp="1"/>
          </p:cNvSpPr>
          <p:nvPr>
            <p:ph type="ftr" sz="quarter" idx="11"/>
          </p:nvPr>
        </p:nvSpPr>
        <p:spPr>
          <a:xfrm>
            <a:off x="3028753" y="4767306"/>
            <a:ext cx="3086494" cy="273812"/>
          </a:xfrm>
          <a:prstGeom prst="rect">
            <a:avLst/>
          </a:prstGeom>
        </p:spPr>
        <p:txBody>
          <a:bodyPr lIns="32933" tIns="16496" rIns="32933" bIns="16496" anchor="ctr"/>
          <a:lstStyle>
            <a:lvl1pPr algn="ctr">
              <a:defRPr>
                <a:solidFill>
                  <a:schemeClr val="tx2"/>
                </a:solidFill>
              </a:defRPr>
            </a:lvl1pPr>
          </a:lstStyle>
          <a:p>
            <a:pPr defTabSz="869056">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18"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9"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4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4/3*#ppt_w"/>
                                          </p:val>
                                        </p:tav>
                                        <p:tav tm="100000">
                                          <p:val>
                                            <p:strVal val="#ppt_w"/>
                                          </p:val>
                                        </p:tav>
                                      </p:tavLst>
                                    </p:anim>
                                    <p:anim calcmode="lin" valueType="num">
                                      <p:cBhvr>
                                        <p:cTn id="8" dur="500" fill="hold"/>
                                        <p:tgtEl>
                                          <p:spTgt spid="12"/>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strVal val="4/3*#ppt_w"/>
                                          </p:val>
                                        </p:tav>
                                        <p:tav tm="100000">
                                          <p:val>
                                            <p:strVal val="#ppt_w"/>
                                          </p:val>
                                        </p:tav>
                                      </p:tavLst>
                                    </p:anim>
                                    <p:anim calcmode="lin" valueType="num">
                                      <p:cBhvr>
                                        <p:cTn id="12" dur="500" fill="hold"/>
                                        <p:tgtEl>
                                          <p:spTgt spid="13"/>
                                        </p:tgtEl>
                                        <p:attrNameLst>
                                          <p:attrName>ppt_h</p:attrName>
                                        </p:attrNameLst>
                                      </p:cBhvr>
                                      <p:tavLst>
                                        <p:tav tm="0">
                                          <p:val>
                                            <p:strVal val="4/3*#ppt_h"/>
                                          </p:val>
                                        </p:tav>
                                        <p:tav tm="100000">
                                          <p:val>
                                            <p:strVal val="#ppt_h"/>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500" fill="hold"/>
                                        <p:tgtEl>
                                          <p:spTgt spid="14"/>
                                        </p:tgtEl>
                                        <p:attrNameLst>
                                          <p:attrName>ppt_x</p:attrName>
                                        </p:attrNameLst>
                                      </p:cBhvr>
                                      <p:tavLst>
                                        <p:tav tm="0">
                                          <p:val>
                                            <p:strVal val="#ppt_x"/>
                                          </p:val>
                                        </p:tav>
                                        <p:tav tm="100000">
                                          <p:val>
                                            <p:strVal val="#ppt_x"/>
                                          </p:val>
                                        </p:tav>
                                      </p:tavLst>
                                    </p:anim>
                                    <p:anim calcmode="lin" valueType="num">
                                      <p:cBhvr additive="base">
                                        <p:cTn id="16" dur="1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500" fill="hold"/>
                                        <p:tgtEl>
                                          <p:spTgt spid="15"/>
                                        </p:tgtEl>
                                        <p:attrNameLst>
                                          <p:attrName>ppt_x</p:attrName>
                                        </p:attrNameLst>
                                      </p:cBhvr>
                                      <p:tavLst>
                                        <p:tav tm="0">
                                          <p:val>
                                            <p:strVal val="0-#ppt_w/2"/>
                                          </p:val>
                                        </p:tav>
                                        <p:tav tm="100000">
                                          <p:val>
                                            <p:strVal val="#ppt_x"/>
                                          </p:val>
                                        </p:tav>
                                      </p:tavLst>
                                    </p:anim>
                                    <p:anim calcmode="lin" valueType="num">
                                      <p:cBhvr additive="base">
                                        <p:cTn id="20" dur="1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ppt_x"/>
                                          </p:val>
                                        </p:tav>
                                        <p:tav tm="100000">
                                          <p:val>
                                            <p:strVal val="#ppt_x"/>
                                          </p:val>
                                        </p:tav>
                                      </p:tavLst>
                                    </p:anim>
                                    <p:anim calcmode="lin" valueType="num">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500" fill="hold"/>
                                        <p:tgtEl>
                                          <p:spTgt spid="18"/>
                                        </p:tgtEl>
                                        <p:attrNameLst>
                                          <p:attrName>ppt_x</p:attrName>
                                        </p:attrNameLst>
                                      </p:cBhvr>
                                      <p:tavLst>
                                        <p:tav tm="0">
                                          <p:val>
                                            <p:strVal val="#ppt_x"/>
                                          </p:val>
                                        </p:tav>
                                        <p:tav tm="100000">
                                          <p:val>
                                            <p:strVal val="#ppt_x"/>
                                          </p:val>
                                        </p:tav>
                                      </p:tavLst>
                                    </p:anim>
                                    <p:anim calcmode="lin" valueType="num">
                                      <p:cBhvr additive="base">
                                        <p:cTn id="28" dur="1500" fill="hold"/>
                                        <p:tgtEl>
                                          <p:spTgt spid="18"/>
                                        </p:tgtEl>
                                        <p:attrNameLst>
                                          <p:attrName>ppt_y</p:attrName>
                                        </p:attrNameLst>
                                      </p:cBhvr>
                                      <p:tavLst>
                                        <p:tav tm="0">
                                          <p:val>
                                            <p:strVal val="1+#ppt_h/2"/>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4" grpId="0"/>
      <p:bldP spid="15" grpId="0">
        <p:tmplLst>
          <p:tmpl>
            <p:tnLst>
              <p:par>
                <p:cTn presetID="2" presetClass="entr" presetSubtype="8" decel="10000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1500" fill="hold"/>
                        <p:tgtEl>
                          <p:spTgt spid="15"/>
                        </p:tgtEl>
                        <p:attrNameLst>
                          <p:attrName>ppt_x</p:attrName>
                        </p:attrNameLst>
                      </p:cBhvr>
                      <p:tavLst>
                        <p:tav tm="0">
                          <p:val>
                            <p:strVal val="0-#ppt_w/2"/>
                          </p:val>
                        </p:tav>
                        <p:tav tm="100000">
                          <p:val>
                            <p:strVal val="#ppt_x"/>
                          </p:val>
                        </p:tav>
                      </p:tavLst>
                    </p:anim>
                    <p:anim calcmode="lin" valueType="num">
                      <p:cBhvr additive="base">
                        <p:cTn dur="1500" fill="hold"/>
                        <p:tgtEl>
                          <p:spTgt spid="15"/>
                        </p:tgtEl>
                        <p:attrNameLst>
                          <p:attrName>ppt_y</p:attrName>
                        </p:attrNameLst>
                      </p:cBhvr>
                      <p:tavLst>
                        <p:tav tm="0">
                          <p:val>
                            <p:strVal val="#ppt_y"/>
                          </p:val>
                        </p:tav>
                        <p:tav tm="100000">
                          <p:val>
                            <p:strVal val="#ppt_y"/>
                          </p:val>
                        </p:tav>
                      </p:tavLst>
                    </p:anim>
                  </p:childTnLst>
                </p:cTn>
              </p:par>
            </p:tnLst>
          </p:tmpl>
        </p:tmplLst>
      </p:bldP>
      <p:bldP spid="16" grpId="0"/>
      <p:bldP spid="1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Main Slide L_02">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4572000" y="1204881"/>
            <a:ext cx="4572000" cy="3088111"/>
          </a:xfrm>
          <a:prstGeom prst="rect">
            <a:avLst/>
          </a:prstGeom>
          <a:solidFill>
            <a:schemeClr val="bg1">
              <a:lumMod val="85000"/>
              <a:alpha val="50000"/>
            </a:schemeClr>
          </a:solidFill>
        </p:spPr>
        <p:txBody>
          <a:bodyPr/>
          <a:lstStyle>
            <a:lvl1pPr marL="0" indent="0">
              <a:buNone/>
              <a:defRPr/>
            </a:lvl1pPr>
          </a:lstStyle>
          <a:p>
            <a:endParaRPr lang="es-SV"/>
          </a:p>
        </p:txBody>
      </p:sp>
      <p:sp>
        <p:nvSpPr>
          <p:cNvPr id="15" name="Título 1"/>
          <p:cNvSpPr>
            <a:spLocks noGrp="1"/>
          </p:cNvSpPr>
          <p:nvPr>
            <p:ph type="ctrTitle" hasCustomPrompt="1"/>
          </p:nvPr>
        </p:nvSpPr>
        <p:spPr>
          <a:xfrm>
            <a:off x="479138" y="243478"/>
            <a:ext cx="6117686" cy="380082"/>
          </a:xfrm>
        </p:spPr>
        <p:txBody>
          <a:bodyPr anchor="b">
            <a:normAutofit/>
          </a:bodyPr>
          <a:lstStyle>
            <a:lvl1pPr marL="0" algn="l" defTabSz="328841"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16" name="Subtítulo 2"/>
          <p:cNvSpPr>
            <a:spLocks noGrp="1"/>
          </p:cNvSpPr>
          <p:nvPr>
            <p:ph type="subTitle" idx="1" hasCustomPrompt="1"/>
          </p:nvPr>
        </p:nvSpPr>
        <p:spPr>
          <a:xfrm>
            <a:off x="490152" y="601984"/>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4429" indent="0" algn="ctr">
              <a:buNone/>
              <a:defRPr sz="700"/>
            </a:lvl2pPr>
            <a:lvl3pPr marL="328841" indent="0" algn="ctr">
              <a:buNone/>
              <a:defRPr sz="700"/>
            </a:lvl3pPr>
            <a:lvl4pPr marL="493255" indent="0" algn="ctr">
              <a:buNone/>
              <a:defRPr sz="600"/>
            </a:lvl4pPr>
            <a:lvl5pPr marL="657675" indent="0" algn="ctr">
              <a:buNone/>
              <a:defRPr sz="600"/>
            </a:lvl5pPr>
            <a:lvl6pPr marL="822098" indent="0" algn="ctr">
              <a:buNone/>
              <a:defRPr sz="600"/>
            </a:lvl6pPr>
            <a:lvl7pPr marL="986515" indent="0" algn="ctr">
              <a:buNone/>
              <a:defRPr sz="600"/>
            </a:lvl7pPr>
            <a:lvl8pPr marL="1150934" indent="0" algn="ctr">
              <a:buNone/>
              <a:defRPr sz="600"/>
            </a:lvl8pPr>
            <a:lvl9pPr marL="1315356"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17" name="Marcador de pie de página 4"/>
          <p:cNvSpPr>
            <a:spLocks noGrp="1"/>
          </p:cNvSpPr>
          <p:nvPr>
            <p:ph type="ftr" sz="quarter" idx="11"/>
          </p:nvPr>
        </p:nvSpPr>
        <p:spPr>
          <a:xfrm>
            <a:off x="3028753" y="4767306"/>
            <a:ext cx="3086494" cy="273812"/>
          </a:xfrm>
          <a:prstGeom prst="rect">
            <a:avLst/>
          </a:prstGeom>
        </p:spPr>
        <p:txBody>
          <a:bodyPr lIns="32933" tIns="16496" rIns="32933" bIns="16496" anchor="ctr"/>
          <a:lstStyle>
            <a:lvl1pPr algn="ctr">
              <a:defRPr>
                <a:solidFill>
                  <a:schemeClr val="tx2"/>
                </a:solidFill>
              </a:defRPr>
            </a:lvl1pPr>
          </a:lstStyle>
          <a:p>
            <a:pPr defTabSz="869056">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18"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9"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571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15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500" fill="hold"/>
                                        <p:tgtEl>
                                          <p:spTgt spid="15"/>
                                        </p:tgtEl>
                                        <p:attrNameLst>
                                          <p:attrName>ppt_x</p:attrName>
                                        </p:attrNameLst>
                                      </p:cBhvr>
                                      <p:tavLst>
                                        <p:tav tm="0">
                                          <p:val>
                                            <p:strVal val="#ppt_x"/>
                                          </p:val>
                                        </p:tav>
                                        <p:tav tm="100000">
                                          <p:val>
                                            <p:strVal val="#ppt_x"/>
                                          </p:val>
                                        </p:tav>
                                      </p:tavLst>
                                    </p:anim>
                                    <p:anim calcmode="lin" valueType="num">
                                      <p:cBhvr additive="base">
                                        <p:cTn id="12" dur="1500" fill="hold"/>
                                        <p:tgtEl>
                                          <p:spTgt spid="15"/>
                                        </p:tgtEl>
                                        <p:attrNameLst>
                                          <p:attrName>ppt_y</p:attrName>
                                        </p:attrNameLst>
                                      </p:cBhvr>
                                      <p:tavLst>
                                        <p:tav tm="0">
                                          <p:val>
                                            <p:strVal val="0-#ppt_h/2"/>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500" fill="hold"/>
                                        <p:tgtEl>
                                          <p:spTgt spid="16"/>
                                        </p:tgtEl>
                                        <p:attrNameLst>
                                          <p:attrName>ppt_x</p:attrName>
                                        </p:attrNameLst>
                                      </p:cBhvr>
                                      <p:tavLst>
                                        <p:tav tm="0">
                                          <p:val>
                                            <p:strVal val="0-#ppt_w/2"/>
                                          </p:val>
                                        </p:tav>
                                        <p:tav tm="100000">
                                          <p:val>
                                            <p:strVal val="#ppt_x"/>
                                          </p:val>
                                        </p:tav>
                                      </p:tavLst>
                                    </p:anim>
                                    <p:anim calcmode="lin" valueType="num">
                                      <p:cBhvr additive="base">
                                        <p:cTn id="16" dur="1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500" fill="hold"/>
                                        <p:tgtEl>
                                          <p:spTgt spid="17"/>
                                        </p:tgtEl>
                                        <p:attrNameLst>
                                          <p:attrName>ppt_x</p:attrName>
                                        </p:attrNameLst>
                                      </p:cBhvr>
                                      <p:tavLst>
                                        <p:tav tm="0">
                                          <p:val>
                                            <p:strVal val="#ppt_x"/>
                                          </p:val>
                                        </p:tav>
                                        <p:tav tm="100000">
                                          <p:val>
                                            <p:strVal val="#ppt_x"/>
                                          </p:val>
                                        </p:tav>
                                      </p:tavLst>
                                    </p:anim>
                                    <p:anim calcmode="lin" valueType="num">
                                      <p:cBhvr additive="base">
                                        <p:cTn id="20" dur="1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500" fill="hold"/>
                                        <p:tgtEl>
                                          <p:spTgt spid="18"/>
                                        </p:tgtEl>
                                        <p:attrNameLst>
                                          <p:attrName>ppt_x</p:attrName>
                                        </p:attrNameLst>
                                      </p:cBhvr>
                                      <p:tavLst>
                                        <p:tav tm="0">
                                          <p:val>
                                            <p:strVal val="#ppt_x"/>
                                          </p:val>
                                        </p:tav>
                                        <p:tav tm="100000">
                                          <p:val>
                                            <p:strVal val="#ppt_x"/>
                                          </p:val>
                                        </p:tav>
                                      </p:tavLst>
                                    </p:anim>
                                    <p:anim calcmode="lin" valueType="num">
                                      <p:cBhvr additive="base">
                                        <p:cTn id="24" dur="1500" fill="hold"/>
                                        <p:tgtEl>
                                          <p:spTgt spid="18"/>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6" grpId="0">
        <p:tmplLst>
          <p:tmpl>
            <p:tnLst>
              <p:par>
                <p:cTn presetID="2" presetClass="entr" presetSubtype="8" decel="100000"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500" fill="hold"/>
                        <p:tgtEl>
                          <p:spTgt spid="16"/>
                        </p:tgtEl>
                        <p:attrNameLst>
                          <p:attrName>ppt_x</p:attrName>
                        </p:attrNameLst>
                      </p:cBhvr>
                      <p:tavLst>
                        <p:tav tm="0">
                          <p:val>
                            <p:strVal val="0-#ppt_w/2"/>
                          </p:val>
                        </p:tav>
                        <p:tav tm="100000">
                          <p:val>
                            <p:strVal val="#ppt_x"/>
                          </p:val>
                        </p:tav>
                      </p:tavLst>
                    </p:anim>
                    <p:anim calcmode="lin" valueType="num">
                      <p:cBhvr additive="base">
                        <p:cTn dur="1500" fill="hold"/>
                        <p:tgtEl>
                          <p:spTgt spid="16"/>
                        </p:tgtEl>
                        <p:attrNameLst>
                          <p:attrName>ppt_y</p:attrName>
                        </p:attrNameLst>
                      </p:cBhvr>
                      <p:tavLst>
                        <p:tav tm="0">
                          <p:val>
                            <p:strVal val="#ppt_y"/>
                          </p:val>
                        </p:tav>
                        <p:tav tm="100000">
                          <p:val>
                            <p:strVal val="#ppt_y"/>
                          </p:val>
                        </p:tav>
                      </p:tavLst>
                    </p:anim>
                  </p:childTnLst>
                </p:cTn>
              </p:par>
            </p:tnLst>
          </p:tmpl>
        </p:tmplLst>
      </p:bldP>
      <p:bldP spid="17" grpId="0"/>
      <p:bldP spid="18"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Main Slide L_03">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0"/>
            <a:ext cx="9144000" cy="2158984"/>
          </a:xfrm>
          <a:prstGeom prst="rect">
            <a:avLst/>
          </a:prstGeom>
          <a:solidFill>
            <a:schemeClr val="bg1">
              <a:lumMod val="85000"/>
              <a:alpha val="50000"/>
            </a:schemeClr>
          </a:solidFill>
        </p:spPr>
        <p:txBody>
          <a:bodyPr/>
          <a:lstStyle>
            <a:lvl1pPr marL="0" indent="0">
              <a:buNone/>
              <a:defRPr/>
            </a:lvl1pPr>
          </a:lstStyle>
          <a:p>
            <a:endParaRPr lang="es-SV"/>
          </a:p>
        </p:txBody>
      </p:sp>
      <p:sp>
        <p:nvSpPr>
          <p:cNvPr id="21" name="Marcador de pie de página 4"/>
          <p:cNvSpPr>
            <a:spLocks noGrp="1"/>
          </p:cNvSpPr>
          <p:nvPr>
            <p:ph type="ftr" sz="quarter" idx="11"/>
          </p:nvPr>
        </p:nvSpPr>
        <p:spPr>
          <a:xfrm>
            <a:off x="3028753" y="4767306"/>
            <a:ext cx="3086494" cy="273812"/>
          </a:xfrm>
          <a:prstGeom prst="rect">
            <a:avLst/>
          </a:prstGeom>
        </p:spPr>
        <p:txBody>
          <a:bodyPr lIns="32933" tIns="16496" rIns="32933" bIns="16496" anchor="ctr"/>
          <a:lstStyle>
            <a:lvl1pPr algn="ctr">
              <a:defRPr>
                <a:solidFill>
                  <a:schemeClr val="tx2"/>
                </a:solidFill>
              </a:defRPr>
            </a:lvl1pPr>
          </a:lstStyle>
          <a:p>
            <a:pPr defTabSz="869056">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22"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23"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Título 1"/>
          <p:cNvSpPr>
            <a:spLocks noGrp="1"/>
          </p:cNvSpPr>
          <p:nvPr>
            <p:ph type="ctrTitle" hasCustomPrompt="1"/>
          </p:nvPr>
        </p:nvSpPr>
        <p:spPr>
          <a:xfrm>
            <a:off x="479138" y="2276652"/>
            <a:ext cx="6117686" cy="380082"/>
          </a:xfrm>
        </p:spPr>
        <p:txBody>
          <a:bodyPr anchor="b">
            <a:normAutofit/>
          </a:bodyPr>
          <a:lstStyle>
            <a:lvl1pPr marL="0" algn="l" defTabSz="328841"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25" name="Subtítulo 2"/>
          <p:cNvSpPr>
            <a:spLocks noGrp="1"/>
          </p:cNvSpPr>
          <p:nvPr>
            <p:ph type="subTitle" idx="1" hasCustomPrompt="1"/>
          </p:nvPr>
        </p:nvSpPr>
        <p:spPr>
          <a:xfrm>
            <a:off x="490152" y="2635158"/>
            <a:ext cx="2396360" cy="173033"/>
          </a:xfrm>
        </p:spPr>
        <p:txBody>
          <a:bodyPr anchor="ctr">
            <a:normAutofit/>
          </a:bodyPr>
          <a:lstStyle>
            <a:lvl1pPr marL="0" indent="0" algn="l" defTabSz="328841" rtl="0" eaLnBrk="1" latinLnBrk="0" hangingPunct="1">
              <a:lnSpc>
                <a:spcPct val="90000"/>
              </a:lnSpc>
              <a:spcBef>
                <a:spcPts val="375"/>
              </a:spcBef>
              <a:buFont typeface="Arial" panose="020B0604020202020204" pitchFamily="34" charset="0"/>
              <a:buNone/>
              <a:defRPr lang="es-ES" sz="1000" kern="1200" baseline="0" dirty="0" smtClean="0">
                <a:solidFill>
                  <a:schemeClr val="bg2"/>
                </a:solidFill>
                <a:latin typeface="Source Sans Pro" panose="020B0503030403020204" pitchFamily="34" charset="0"/>
                <a:ea typeface="+mn-ea"/>
                <a:cs typeface="+mn-cs"/>
              </a:defRPr>
            </a:lvl1pPr>
            <a:lvl2pPr marL="164429" indent="0" algn="ctr">
              <a:buNone/>
              <a:defRPr sz="700"/>
            </a:lvl2pPr>
            <a:lvl3pPr marL="328841" indent="0" algn="ctr">
              <a:buNone/>
              <a:defRPr sz="700"/>
            </a:lvl3pPr>
            <a:lvl4pPr marL="493255" indent="0" algn="ctr">
              <a:buNone/>
              <a:defRPr sz="600"/>
            </a:lvl4pPr>
            <a:lvl5pPr marL="657675" indent="0" algn="ctr">
              <a:buNone/>
              <a:defRPr sz="600"/>
            </a:lvl5pPr>
            <a:lvl6pPr marL="822098" indent="0" algn="ctr">
              <a:buNone/>
              <a:defRPr sz="600"/>
            </a:lvl6pPr>
            <a:lvl7pPr marL="986515" indent="0" algn="ctr">
              <a:buNone/>
              <a:defRPr sz="600"/>
            </a:lvl7pPr>
            <a:lvl8pPr marL="1150934" indent="0" algn="ctr">
              <a:buNone/>
              <a:defRPr sz="600"/>
            </a:lvl8pPr>
            <a:lvl9pPr marL="1315356"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Tree>
    <p:extLst>
      <p:ext uri="{BB962C8B-B14F-4D97-AF65-F5344CB8AC3E}">
        <p14:creationId xmlns:p14="http://schemas.microsoft.com/office/powerpoint/2010/main" val="84639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500" fill="hold"/>
                                        <p:tgtEl>
                                          <p:spTgt spid="21"/>
                                        </p:tgtEl>
                                        <p:attrNameLst>
                                          <p:attrName>ppt_x</p:attrName>
                                        </p:attrNameLst>
                                      </p:cBhvr>
                                      <p:tavLst>
                                        <p:tav tm="0">
                                          <p:val>
                                            <p:strVal val="#ppt_x"/>
                                          </p:val>
                                        </p:tav>
                                        <p:tav tm="100000">
                                          <p:val>
                                            <p:strVal val="#ppt_x"/>
                                          </p:val>
                                        </p:tav>
                                      </p:tavLst>
                                    </p:anim>
                                    <p:anim calcmode="lin" valueType="num">
                                      <p:cBhvr additive="base">
                                        <p:cTn id="12" dur="1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500" fill="hold"/>
                                        <p:tgtEl>
                                          <p:spTgt spid="22"/>
                                        </p:tgtEl>
                                        <p:attrNameLst>
                                          <p:attrName>ppt_x</p:attrName>
                                        </p:attrNameLst>
                                      </p:cBhvr>
                                      <p:tavLst>
                                        <p:tav tm="0">
                                          <p:val>
                                            <p:strVal val="#ppt_x"/>
                                          </p:val>
                                        </p:tav>
                                        <p:tav tm="100000">
                                          <p:val>
                                            <p:strVal val="#ppt_x"/>
                                          </p:val>
                                        </p:tav>
                                      </p:tavLst>
                                    </p:anim>
                                    <p:anim calcmode="lin" valueType="num">
                                      <p:cBhvr additive="base">
                                        <p:cTn id="16" dur="1500" fill="hold"/>
                                        <p:tgtEl>
                                          <p:spTgt spid="22"/>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2" presetClass="entr" presetSubtype="1" decel="10000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1500" fill="hold"/>
                                        <p:tgtEl>
                                          <p:spTgt spid="24"/>
                                        </p:tgtEl>
                                        <p:attrNameLst>
                                          <p:attrName>ppt_x</p:attrName>
                                        </p:attrNameLst>
                                      </p:cBhvr>
                                      <p:tavLst>
                                        <p:tav tm="0">
                                          <p:val>
                                            <p:strVal val="#ppt_x"/>
                                          </p:val>
                                        </p:tav>
                                        <p:tav tm="100000">
                                          <p:val>
                                            <p:strVal val="#ppt_x"/>
                                          </p:val>
                                        </p:tav>
                                      </p:tavLst>
                                    </p:anim>
                                    <p:anim calcmode="lin" valueType="num">
                                      <p:cBhvr additive="base">
                                        <p:cTn id="23" dur="1500" fill="hold"/>
                                        <p:tgtEl>
                                          <p:spTgt spid="24"/>
                                        </p:tgtEl>
                                        <p:attrNameLst>
                                          <p:attrName>ppt_y</p:attrName>
                                        </p:attrNameLst>
                                      </p:cBhvr>
                                      <p:tavLst>
                                        <p:tav tm="0">
                                          <p:val>
                                            <p:strVal val="0-#ppt_h/2"/>
                                          </p:val>
                                        </p:tav>
                                        <p:tav tm="100000">
                                          <p:val>
                                            <p:strVal val="#ppt_y"/>
                                          </p:val>
                                        </p:tav>
                                      </p:tavLst>
                                    </p:anim>
                                  </p:childTnLst>
                                </p:cTn>
                              </p:par>
                              <p:par>
                                <p:cTn id="24" presetID="2" presetClass="entr" presetSubtype="8" decel="100000" fill="hold" grpId="0" nodeType="withEffect">
                                  <p:stCondLst>
                                    <p:cond delay="25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1500" fill="hold"/>
                                        <p:tgtEl>
                                          <p:spTgt spid="25"/>
                                        </p:tgtEl>
                                        <p:attrNameLst>
                                          <p:attrName>ppt_x</p:attrName>
                                        </p:attrNameLst>
                                      </p:cBhvr>
                                      <p:tavLst>
                                        <p:tav tm="0">
                                          <p:val>
                                            <p:strVal val="0-#ppt_w/2"/>
                                          </p:val>
                                        </p:tav>
                                        <p:tav tm="100000">
                                          <p:val>
                                            <p:strVal val="#ppt_x"/>
                                          </p:val>
                                        </p:tav>
                                      </p:tavLst>
                                    </p:anim>
                                    <p:anim calcmode="lin" valueType="num">
                                      <p:cBhvr additive="base">
                                        <p:cTn id="27" dur="1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p:bldP spid="22" grpId="0"/>
      <p:bldP spid="24" grpId="0"/>
      <p:bldP spid="25" grpId="0">
        <p:tmplLst>
          <p:tmpl>
            <p:tnLst>
              <p:par>
                <p:cTn presetID="2" presetClass="entr" presetSubtype="8" decel="10000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500" fill="hold"/>
                        <p:tgtEl>
                          <p:spTgt spid="25"/>
                        </p:tgtEl>
                        <p:attrNameLst>
                          <p:attrName>ppt_x</p:attrName>
                        </p:attrNameLst>
                      </p:cBhvr>
                      <p:tavLst>
                        <p:tav tm="0">
                          <p:val>
                            <p:strVal val="0-#ppt_w/2"/>
                          </p:val>
                        </p:tav>
                        <p:tav tm="100000">
                          <p:val>
                            <p:strVal val="#ppt_x"/>
                          </p:val>
                        </p:tav>
                      </p:tavLst>
                    </p:anim>
                    <p:anim calcmode="lin" valueType="num">
                      <p:cBhvr additive="base">
                        <p:cTn dur="1500" fill="hold"/>
                        <p:tgtEl>
                          <p:spTgt spid="2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Main Slide L_04">
    <p:spTree>
      <p:nvGrpSpPr>
        <p:cNvPr id="1" name=""/>
        <p:cNvGrpSpPr/>
        <p:nvPr/>
      </p:nvGrpSpPr>
      <p:grpSpPr>
        <a:xfrm>
          <a:off x="0" y="0"/>
          <a:ext cx="0" cy="0"/>
          <a:chOff x="0" y="0"/>
          <a:chExt cx="0" cy="0"/>
        </a:xfrm>
      </p:grpSpPr>
      <p:sp>
        <p:nvSpPr>
          <p:cNvPr id="12" name="2 Marcador de posición de imagen"/>
          <p:cNvSpPr>
            <a:spLocks noGrp="1"/>
          </p:cNvSpPr>
          <p:nvPr>
            <p:ph type="pic" sz="quarter" idx="13"/>
          </p:nvPr>
        </p:nvSpPr>
        <p:spPr>
          <a:xfrm>
            <a:off x="520659" y="1040506"/>
            <a:ext cx="8101719" cy="1770861"/>
          </a:xfrm>
          <a:prstGeom prst="rect">
            <a:avLst/>
          </a:prstGeom>
          <a:solidFill>
            <a:schemeClr val="bg1">
              <a:lumMod val="85000"/>
              <a:alpha val="50000"/>
            </a:schemeClr>
          </a:solidFill>
        </p:spPr>
        <p:txBody>
          <a:bodyPr/>
          <a:lstStyle>
            <a:lvl1pPr marL="0" indent="0">
              <a:buNone/>
              <a:defRPr/>
            </a:lvl1pPr>
          </a:lstStyle>
          <a:p>
            <a:endParaRPr lang="es-SV"/>
          </a:p>
        </p:txBody>
      </p:sp>
      <p:sp>
        <p:nvSpPr>
          <p:cNvPr id="14" name="Título 1"/>
          <p:cNvSpPr>
            <a:spLocks noGrp="1"/>
          </p:cNvSpPr>
          <p:nvPr>
            <p:ph type="ctrTitle" hasCustomPrompt="1"/>
          </p:nvPr>
        </p:nvSpPr>
        <p:spPr>
          <a:xfrm>
            <a:off x="479138" y="243478"/>
            <a:ext cx="6117686" cy="380082"/>
          </a:xfrm>
        </p:spPr>
        <p:txBody>
          <a:bodyPr anchor="b">
            <a:normAutofit/>
          </a:bodyPr>
          <a:lstStyle>
            <a:lvl1pPr algn="l">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15" name="Subtítulo 2"/>
          <p:cNvSpPr>
            <a:spLocks noGrp="1"/>
          </p:cNvSpPr>
          <p:nvPr>
            <p:ph type="subTitle" idx="1" hasCustomPrompt="1"/>
          </p:nvPr>
        </p:nvSpPr>
        <p:spPr>
          <a:xfrm>
            <a:off x="490152" y="601984"/>
            <a:ext cx="2396360" cy="173033"/>
          </a:xfrm>
        </p:spPr>
        <p:txBody>
          <a:bodyPr anchor="ctr">
            <a:normAutofit/>
          </a:bodyPr>
          <a:lstStyle>
            <a:lvl1pPr marL="0" indent="0" algn="l" defTabSz="328841" rtl="0" eaLnBrk="1" latinLnBrk="0" hangingPunct="1">
              <a:lnSpc>
                <a:spcPct val="90000"/>
              </a:lnSpc>
              <a:spcBef>
                <a:spcPts val="375"/>
              </a:spcBef>
              <a:buFont typeface="Arial" panose="020B0604020202020204" pitchFamily="34" charset="0"/>
              <a:buNone/>
              <a:defRPr lang="es-SV" sz="1000" kern="1200" baseline="0" dirty="0">
                <a:solidFill>
                  <a:schemeClr val="bg2"/>
                </a:solidFill>
                <a:latin typeface="Source Sans Pro" panose="020B0503030403020204" pitchFamily="34" charset="0"/>
                <a:ea typeface="+mn-ea"/>
                <a:cs typeface="+mn-cs"/>
              </a:defRPr>
            </a:lvl1pPr>
            <a:lvl2pPr marL="164429" indent="0" algn="ctr">
              <a:buNone/>
              <a:defRPr sz="700"/>
            </a:lvl2pPr>
            <a:lvl3pPr marL="328841" indent="0" algn="ctr">
              <a:buNone/>
              <a:defRPr sz="700"/>
            </a:lvl3pPr>
            <a:lvl4pPr marL="493255" indent="0" algn="ctr">
              <a:buNone/>
              <a:defRPr sz="600"/>
            </a:lvl4pPr>
            <a:lvl5pPr marL="657675" indent="0" algn="ctr">
              <a:buNone/>
              <a:defRPr sz="600"/>
            </a:lvl5pPr>
            <a:lvl6pPr marL="822098" indent="0" algn="ctr">
              <a:buNone/>
              <a:defRPr sz="600"/>
            </a:lvl6pPr>
            <a:lvl7pPr marL="986515" indent="0" algn="ctr">
              <a:buNone/>
              <a:defRPr sz="600"/>
            </a:lvl7pPr>
            <a:lvl8pPr marL="1150934" indent="0" algn="ctr">
              <a:buNone/>
              <a:defRPr sz="600"/>
            </a:lvl8pPr>
            <a:lvl9pPr marL="1315356"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16" name="Marcador de pie de página 4"/>
          <p:cNvSpPr>
            <a:spLocks noGrp="1"/>
          </p:cNvSpPr>
          <p:nvPr>
            <p:ph type="ftr" sz="quarter" idx="11"/>
          </p:nvPr>
        </p:nvSpPr>
        <p:spPr>
          <a:xfrm>
            <a:off x="3028753" y="4767306"/>
            <a:ext cx="3086494" cy="273812"/>
          </a:xfrm>
          <a:prstGeom prst="rect">
            <a:avLst/>
          </a:prstGeom>
        </p:spPr>
        <p:txBody>
          <a:bodyPr lIns="32933" tIns="16496" rIns="32933" bIns="16496" anchor="ctr"/>
          <a:lstStyle>
            <a:lvl1pPr algn="ctr">
              <a:defRPr>
                <a:solidFill>
                  <a:schemeClr val="tx2"/>
                </a:solidFill>
              </a:defRPr>
            </a:lvl1pPr>
          </a:lstStyle>
          <a:p>
            <a:pPr defTabSz="869056">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18"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9"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50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4/3*#ppt_w"/>
                                          </p:val>
                                        </p:tav>
                                        <p:tav tm="100000">
                                          <p:val>
                                            <p:strVal val="#ppt_w"/>
                                          </p:val>
                                        </p:tav>
                                      </p:tavLst>
                                    </p:anim>
                                    <p:anim calcmode="lin" valueType="num">
                                      <p:cBhvr>
                                        <p:cTn id="8" dur="500" fill="hold"/>
                                        <p:tgtEl>
                                          <p:spTgt spid="12"/>
                                        </p:tgtEl>
                                        <p:attrNameLst>
                                          <p:attrName>ppt_h</p:attrName>
                                        </p:attrNameLst>
                                      </p:cBhvr>
                                      <p:tavLst>
                                        <p:tav tm="0">
                                          <p:val>
                                            <p:strVal val="4/3*#ppt_h"/>
                                          </p:val>
                                        </p:tav>
                                        <p:tav tm="100000">
                                          <p:val>
                                            <p:strVal val="#ppt_h"/>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500" fill="hold"/>
                                        <p:tgtEl>
                                          <p:spTgt spid="15"/>
                                        </p:tgtEl>
                                        <p:attrNameLst>
                                          <p:attrName>ppt_x</p:attrName>
                                        </p:attrNameLst>
                                      </p:cBhvr>
                                      <p:tavLst>
                                        <p:tav tm="0">
                                          <p:val>
                                            <p:strVal val="0-#ppt_w/2"/>
                                          </p:val>
                                        </p:tav>
                                        <p:tav tm="100000">
                                          <p:val>
                                            <p:strVal val="#ppt_x"/>
                                          </p:val>
                                        </p:tav>
                                      </p:tavLst>
                                    </p:anim>
                                    <p:anim calcmode="lin" valueType="num">
                                      <p:cBhvr additive="base">
                                        <p:cTn id="16" dur="1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500" fill="hold"/>
                                        <p:tgtEl>
                                          <p:spTgt spid="16"/>
                                        </p:tgtEl>
                                        <p:attrNameLst>
                                          <p:attrName>ppt_x</p:attrName>
                                        </p:attrNameLst>
                                      </p:cBhvr>
                                      <p:tavLst>
                                        <p:tav tm="0">
                                          <p:val>
                                            <p:strVal val="#ppt_x"/>
                                          </p:val>
                                        </p:tav>
                                        <p:tav tm="100000">
                                          <p:val>
                                            <p:strVal val="#ppt_x"/>
                                          </p:val>
                                        </p:tav>
                                      </p:tavLst>
                                    </p:anim>
                                    <p:anim calcmode="lin" valueType="num">
                                      <p:cBhvr additive="base">
                                        <p:cTn id="20" dur="1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500" fill="hold"/>
                                        <p:tgtEl>
                                          <p:spTgt spid="18"/>
                                        </p:tgtEl>
                                        <p:attrNameLst>
                                          <p:attrName>ppt_x</p:attrName>
                                        </p:attrNameLst>
                                      </p:cBhvr>
                                      <p:tavLst>
                                        <p:tav tm="0">
                                          <p:val>
                                            <p:strVal val="#ppt_x"/>
                                          </p:val>
                                        </p:tav>
                                        <p:tav tm="100000">
                                          <p:val>
                                            <p:strVal val="#ppt_x"/>
                                          </p:val>
                                        </p:tav>
                                      </p:tavLst>
                                    </p:anim>
                                    <p:anim calcmode="lin" valueType="num">
                                      <p:cBhvr additive="base">
                                        <p:cTn id="24" dur="1500" fill="hold"/>
                                        <p:tgtEl>
                                          <p:spTgt spid="18"/>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5" grpId="0">
        <p:tmplLst>
          <p:tmpl>
            <p:tnLst>
              <p:par>
                <p:cTn presetID="2" presetClass="entr" presetSubtype="8" decel="10000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1500" fill="hold"/>
                        <p:tgtEl>
                          <p:spTgt spid="15"/>
                        </p:tgtEl>
                        <p:attrNameLst>
                          <p:attrName>ppt_x</p:attrName>
                        </p:attrNameLst>
                      </p:cBhvr>
                      <p:tavLst>
                        <p:tav tm="0">
                          <p:val>
                            <p:strVal val="0-#ppt_w/2"/>
                          </p:val>
                        </p:tav>
                        <p:tav tm="100000">
                          <p:val>
                            <p:strVal val="#ppt_x"/>
                          </p:val>
                        </p:tav>
                      </p:tavLst>
                    </p:anim>
                    <p:anim calcmode="lin" valueType="num">
                      <p:cBhvr additive="base">
                        <p:cTn dur="1500" fill="hold"/>
                        <p:tgtEl>
                          <p:spTgt spid="15"/>
                        </p:tgtEl>
                        <p:attrNameLst>
                          <p:attrName>ppt_y</p:attrName>
                        </p:attrNameLst>
                      </p:cBhvr>
                      <p:tavLst>
                        <p:tav tm="0">
                          <p:val>
                            <p:strVal val="#ppt_y"/>
                          </p:val>
                        </p:tav>
                        <p:tav tm="100000">
                          <p:val>
                            <p:strVal val="#ppt_y"/>
                          </p:val>
                        </p:tav>
                      </p:tavLst>
                    </p:anim>
                  </p:childTnLst>
                </p:cTn>
              </p:par>
            </p:tnLst>
          </p:tmpl>
        </p:tmplLst>
      </p:bldP>
      <p:bldP spid="16" grpId="0"/>
      <p:bldP spid="18"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Main Slide L_05">
    <p:spTree>
      <p:nvGrpSpPr>
        <p:cNvPr id="1" name=""/>
        <p:cNvGrpSpPr/>
        <p:nvPr/>
      </p:nvGrpSpPr>
      <p:grpSpPr>
        <a:xfrm>
          <a:off x="0" y="0"/>
          <a:ext cx="0" cy="0"/>
          <a:chOff x="0" y="0"/>
          <a:chExt cx="0" cy="0"/>
        </a:xfrm>
      </p:grpSpPr>
      <p:sp>
        <p:nvSpPr>
          <p:cNvPr id="12" name="2 Marcador de posición de imagen"/>
          <p:cNvSpPr>
            <a:spLocks noGrp="1"/>
          </p:cNvSpPr>
          <p:nvPr>
            <p:ph type="pic" sz="quarter" idx="14"/>
          </p:nvPr>
        </p:nvSpPr>
        <p:spPr>
          <a:xfrm>
            <a:off x="3082005" y="1796053"/>
            <a:ext cx="1912438" cy="1889991"/>
          </a:xfrm>
          <a:prstGeom prst="ellipse">
            <a:avLst/>
          </a:prstGeom>
          <a:solidFill>
            <a:schemeClr val="bg1">
              <a:lumMod val="85000"/>
              <a:alpha val="50000"/>
            </a:schemeClr>
          </a:solidFill>
          <a:ln w="114300">
            <a:solidFill>
              <a:schemeClr val="bg1"/>
            </a:solidFill>
          </a:ln>
        </p:spPr>
        <p:txBody>
          <a:bodyPr/>
          <a:lstStyle>
            <a:lvl1pPr marL="0" indent="0">
              <a:buNone/>
              <a:defRPr/>
            </a:lvl1pPr>
          </a:lstStyle>
          <a:p>
            <a:endParaRPr lang="es-SV"/>
          </a:p>
        </p:txBody>
      </p:sp>
      <p:sp>
        <p:nvSpPr>
          <p:cNvPr id="13" name="Título 1"/>
          <p:cNvSpPr>
            <a:spLocks noGrp="1"/>
          </p:cNvSpPr>
          <p:nvPr>
            <p:ph type="ctrTitle" hasCustomPrompt="1"/>
          </p:nvPr>
        </p:nvSpPr>
        <p:spPr>
          <a:xfrm>
            <a:off x="479138" y="243478"/>
            <a:ext cx="6117686" cy="380082"/>
          </a:xfrm>
        </p:spPr>
        <p:txBody>
          <a:bodyPr anchor="b">
            <a:normAutofit/>
          </a:bodyPr>
          <a:lstStyle>
            <a:lvl1pPr algn="l" defTabSz="328841"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14" name="Subtítulo 2"/>
          <p:cNvSpPr>
            <a:spLocks noGrp="1"/>
          </p:cNvSpPr>
          <p:nvPr>
            <p:ph type="subTitle" idx="1" hasCustomPrompt="1"/>
          </p:nvPr>
        </p:nvSpPr>
        <p:spPr>
          <a:xfrm>
            <a:off x="490152" y="601984"/>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4429" indent="0" algn="ctr">
              <a:buNone/>
              <a:defRPr sz="700"/>
            </a:lvl2pPr>
            <a:lvl3pPr marL="328841" indent="0" algn="ctr">
              <a:buNone/>
              <a:defRPr sz="700"/>
            </a:lvl3pPr>
            <a:lvl4pPr marL="493255" indent="0" algn="ctr">
              <a:buNone/>
              <a:defRPr sz="600"/>
            </a:lvl4pPr>
            <a:lvl5pPr marL="657675" indent="0" algn="ctr">
              <a:buNone/>
              <a:defRPr sz="600"/>
            </a:lvl5pPr>
            <a:lvl6pPr marL="822098" indent="0" algn="ctr">
              <a:buNone/>
              <a:defRPr sz="600"/>
            </a:lvl6pPr>
            <a:lvl7pPr marL="986515" indent="0" algn="ctr">
              <a:buNone/>
              <a:defRPr sz="600"/>
            </a:lvl7pPr>
            <a:lvl8pPr marL="1150934" indent="0" algn="ctr">
              <a:buNone/>
              <a:defRPr sz="600"/>
            </a:lvl8pPr>
            <a:lvl9pPr marL="1315356"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15" name="Marcador de pie de página 4"/>
          <p:cNvSpPr>
            <a:spLocks noGrp="1"/>
          </p:cNvSpPr>
          <p:nvPr>
            <p:ph type="ftr" sz="quarter" idx="11"/>
          </p:nvPr>
        </p:nvSpPr>
        <p:spPr>
          <a:xfrm>
            <a:off x="3028753" y="4767306"/>
            <a:ext cx="3086494" cy="273812"/>
          </a:xfrm>
          <a:prstGeom prst="rect">
            <a:avLst/>
          </a:prstGeom>
        </p:spPr>
        <p:txBody>
          <a:bodyPr lIns="32933" tIns="16496" rIns="32933" bIns="16496" anchor="ctr"/>
          <a:lstStyle>
            <a:lvl1pPr algn="ctr">
              <a:defRPr>
                <a:solidFill>
                  <a:schemeClr val="tx2"/>
                </a:solidFill>
              </a:defRPr>
            </a:lvl1pPr>
          </a:lstStyle>
          <a:p>
            <a:pPr defTabSz="869056">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16"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8"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85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4/3*#ppt_w"/>
                                          </p:val>
                                        </p:tav>
                                        <p:tav tm="100000">
                                          <p:val>
                                            <p:strVal val="#ppt_w"/>
                                          </p:val>
                                        </p:tav>
                                      </p:tavLst>
                                    </p:anim>
                                    <p:anim calcmode="lin" valueType="num">
                                      <p:cBhvr>
                                        <p:cTn id="8" dur="500" fill="hold"/>
                                        <p:tgtEl>
                                          <p:spTgt spid="12"/>
                                        </p:tgtEl>
                                        <p:attrNameLst>
                                          <p:attrName>ppt_h</p:attrName>
                                        </p:attrNameLst>
                                      </p:cBhvr>
                                      <p:tavLst>
                                        <p:tav tm="0">
                                          <p:val>
                                            <p:strVal val="4/3*#ppt_h"/>
                                          </p:val>
                                        </p:tav>
                                        <p:tav tm="100000">
                                          <p:val>
                                            <p:strVal val="#ppt_h"/>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ppt_x"/>
                                          </p:val>
                                        </p:tav>
                                        <p:tav tm="100000">
                                          <p:val>
                                            <p:strVal val="#ppt_x"/>
                                          </p:val>
                                        </p:tav>
                                      </p:tavLst>
                                    </p:anim>
                                    <p:anim calcmode="lin" valueType="num">
                                      <p:cBhvr additive="base">
                                        <p:cTn id="12" dur="1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500" fill="hold"/>
                                        <p:tgtEl>
                                          <p:spTgt spid="14"/>
                                        </p:tgtEl>
                                        <p:attrNameLst>
                                          <p:attrName>ppt_x</p:attrName>
                                        </p:attrNameLst>
                                      </p:cBhvr>
                                      <p:tavLst>
                                        <p:tav tm="0">
                                          <p:val>
                                            <p:strVal val="0-#ppt_w/2"/>
                                          </p:val>
                                        </p:tav>
                                        <p:tav tm="100000">
                                          <p:val>
                                            <p:strVal val="#ppt_x"/>
                                          </p:val>
                                        </p:tav>
                                      </p:tavLst>
                                    </p:anim>
                                    <p:anim calcmode="lin" valueType="num">
                                      <p:cBhvr additive="base">
                                        <p:cTn id="16" dur="1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500" fill="hold"/>
                                        <p:tgtEl>
                                          <p:spTgt spid="15"/>
                                        </p:tgtEl>
                                        <p:attrNameLst>
                                          <p:attrName>ppt_x</p:attrName>
                                        </p:attrNameLst>
                                      </p:cBhvr>
                                      <p:tavLst>
                                        <p:tav tm="0">
                                          <p:val>
                                            <p:strVal val="#ppt_x"/>
                                          </p:val>
                                        </p:tav>
                                        <p:tav tm="100000">
                                          <p:val>
                                            <p:strVal val="#ppt_x"/>
                                          </p:val>
                                        </p:tav>
                                      </p:tavLst>
                                    </p:anim>
                                    <p:anim calcmode="lin" valueType="num">
                                      <p:cBhvr additive="base">
                                        <p:cTn id="20" dur="1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ppt_x"/>
                                          </p:val>
                                        </p:tav>
                                        <p:tav tm="100000">
                                          <p:val>
                                            <p:strVal val="#ppt_x"/>
                                          </p:val>
                                        </p:tav>
                                      </p:tavLst>
                                    </p:anim>
                                    <p:anim calcmode="lin" valueType="num">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tmplLst>
          <p:tmpl>
            <p:tnLst>
              <p:par>
                <p:cTn presetID="2" presetClass="entr" presetSubtype="8"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500" fill="hold"/>
                        <p:tgtEl>
                          <p:spTgt spid="14"/>
                        </p:tgtEl>
                        <p:attrNameLst>
                          <p:attrName>ppt_x</p:attrName>
                        </p:attrNameLst>
                      </p:cBhvr>
                      <p:tavLst>
                        <p:tav tm="0">
                          <p:val>
                            <p:strVal val="0-#ppt_w/2"/>
                          </p:val>
                        </p:tav>
                        <p:tav tm="100000">
                          <p:val>
                            <p:strVal val="#ppt_x"/>
                          </p:val>
                        </p:tav>
                      </p:tavLst>
                    </p:anim>
                    <p:anim calcmode="lin" valueType="num">
                      <p:cBhvr additive="base">
                        <p:cTn dur="1500" fill="hold"/>
                        <p:tgtEl>
                          <p:spTgt spid="14"/>
                        </p:tgtEl>
                        <p:attrNameLst>
                          <p:attrName>ppt_y</p:attrName>
                        </p:attrNameLst>
                      </p:cBhvr>
                      <p:tavLst>
                        <p:tav tm="0">
                          <p:val>
                            <p:strVal val="#ppt_y"/>
                          </p:val>
                        </p:tav>
                        <p:tav tm="100000">
                          <p:val>
                            <p:strVal val="#ppt_y"/>
                          </p:val>
                        </p:tav>
                      </p:tavLst>
                    </p:anim>
                  </p:childTnLst>
                </p:cTn>
              </p:par>
            </p:tnLst>
          </p:tmpl>
        </p:tmplLst>
      </p:bldP>
      <p:bldP spid="15" grpId="0"/>
      <p:bldP spid="16"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Main Slide L_06">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251993" y="1137382"/>
            <a:ext cx="2801379" cy="1974366"/>
          </a:xfrm>
          <a:prstGeom prst="roundRect">
            <a:avLst>
              <a:gd name="adj" fmla="val 0"/>
            </a:avLst>
          </a:prstGeom>
          <a:solidFill>
            <a:schemeClr val="bg1">
              <a:lumMod val="85000"/>
            </a:schemeClr>
          </a:solidFill>
          <a:ln w="2571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933" tIns="16496" rIns="32933" bIns="16496" numCol="1" spcCol="0" rtlCol="0" fromWordArt="0" anchor="ctr" anchorCtr="0" forceAA="0" compatLnSpc="1">
            <a:prstTxWarp prst="textNoShape">
              <a:avLst/>
            </a:prstTxWarp>
            <a:noAutofit/>
          </a:bodyPr>
          <a:lstStyle>
            <a:lvl1pPr>
              <a:defRPr lang="es-SV" sz="1800" dirty="0">
                <a:solidFill>
                  <a:schemeClr val="lt1"/>
                </a:solidFill>
              </a:defRPr>
            </a:lvl1pPr>
          </a:lstStyle>
          <a:p>
            <a:pPr marL="0" lvl="0" algn="ctr" defTabSz="869056"/>
            <a:endParaRPr lang="es-SV"/>
          </a:p>
        </p:txBody>
      </p:sp>
      <p:sp>
        <p:nvSpPr>
          <p:cNvPr id="9" name="2 Marcador de posición de imagen"/>
          <p:cNvSpPr>
            <a:spLocks noGrp="1"/>
          </p:cNvSpPr>
          <p:nvPr>
            <p:ph type="pic" sz="quarter" idx="13"/>
          </p:nvPr>
        </p:nvSpPr>
        <p:spPr>
          <a:xfrm>
            <a:off x="3171503" y="1137382"/>
            <a:ext cx="2801379" cy="1974366"/>
          </a:xfrm>
          <a:prstGeom prst="roundRect">
            <a:avLst>
              <a:gd name="adj" fmla="val 0"/>
            </a:avLst>
          </a:prstGeom>
          <a:solidFill>
            <a:schemeClr val="bg1">
              <a:lumMod val="85000"/>
            </a:schemeClr>
          </a:solidFill>
          <a:ln w="2571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933" tIns="16496" rIns="32933" bIns="16496" numCol="1" spcCol="0" rtlCol="0" fromWordArt="0" anchor="ctr" anchorCtr="0" forceAA="0" compatLnSpc="1">
            <a:prstTxWarp prst="textNoShape">
              <a:avLst/>
            </a:prstTxWarp>
            <a:noAutofit/>
          </a:bodyPr>
          <a:lstStyle>
            <a:lvl1pPr>
              <a:defRPr lang="es-SV" sz="1800" dirty="0">
                <a:solidFill>
                  <a:schemeClr val="lt1"/>
                </a:solidFill>
              </a:defRPr>
            </a:lvl1pPr>
          </a:lstStyle>
          <a:p>
            <a:pPr marL="0" lvl="0" algn="ctr" defTabSz="869056"/>
            <a:endParaRPr lang="es-SV"/>
          </a:p>
        </p:txBody>
      </p:sp>
      <p:sp>
        <p:nvSpPr>
          <p:cNvPr id="10" name="2 Marcador de posición de imagen"/>
          <p:cNvSpPr>
            <a:spLocks noGrp="1"/>
          </p:cNvSpPr>
          <p:nvPr>
            <p:ph type="pic" sz="quarter" idx="14"/>
          </p:nvPr>
        </p:nvSpPr>
        <p:spPr>
          <a:xfrm>
            <a:off x="6091012" y="1137382"/>
            <a:ext cx="2801379" cy="1974366"/>
          </a:xfrm>
          <a:prstGeom prst="roundRect">
            <a:avLst>
              <a:gd name="adj" fmla="val 0"/>
            </a:avLst>
          </a:prstGeom>
          <a:solidFill>
            <a:schemeClr val="bg1">
              <a:lumMod val="85000"/>
            </a:schemeClr>
          </a:solidFill>
          <a:ln w="2571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933" tIns="16496" rIns="32933" bIns="16496" numCol="1" spcCol="0" rtlCol="0" fromWordArt="0" anchor="ctr" anchorCtr="0" forceAA="0" compatLnSpc="1">
            <a:prstTxWarp prst="textNoShape">
              <a:avLst/>
            </a:prstTxWarp>
            <a:noAutofit/>
          </a:bodyPr>
          <a:lstStyle>
            <a:lvl1pPr>
              <a:defRPr lang="es-SV" sz="1800" dirty="0">
                <a:solidFill>
                  <a:schemeClr val="lt1"/>
                </a:solidFill>
              </a:defRPr>
            </a:lvl1pPr>
          </a:lstStyle>
          <a:p>
            <a:pPr marL="0" lvl="0" algn="ctr" defTabSz="869056"/>
            <a:endParaRPr lang="es-SV"/>
          </a:p>
        </p:txBody>
      </p:sp>
      <p:sp>
        <p:nvSpPr>
          <p:cNvPr id="19" name="Título 1"/>
          <p:cNvSpPr>
            <a:spLocks noGrp="1"/>
          </p:cNvSpPr>
          <p:nvPr>
            <p:ph type="ctrTitle" hasCustomPrompt="1"/>
          </p:nvPr>
        </p:nvSpPr>
        <p:spPr>
          <a:xfrm>
            <a:off x="479138" y="243478"/>
            <a:ext cx="6117686" cy="380082"/>
          </a:xfrm>
        </p:spPr>
        <p:txBody>
          <a:bodyPr anchor="b">
            <a:normAutofit/>
          </a:bodyPr>
          <a:lstStyle>
            <a:lvl1pPr algn="l" defTabSz="328841"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20" name="Subtítulo 2"/>
          <p:cNvSpPr>
            <a:spLocks noGrp="1"/>
          </p:cNvSpPr>
          <p:nvPr>
            <p:ph type="subTitle" idx="1" hasCustomPrompt="1"/>
          </p:nvPr>
        </p:nvSpPr>
        <p:spPr>
          <a:xfrm>
            <a:off x="490152" y="601984"/>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4429" indent="0" algn="ctr">
              <a:buNone/>
              <a:defRPr sz="700"/>
            </a:lvl2pPr>
            <a:lvl3pPr marL="328841" indent="0" algn="ctr">
              <a:buNone/>
              <a:defRPr sz="700"/>
            </a:lvl3pPr>
            <a:lvl4pPr marL="493255" indent="0" algn="ctr">
              <a:buNone/>
              <a:defRPr sz="600"/>
            </a:lvl4pPr>
            <a:lvl5pPr marL="657675" indent="0" algn="ctr">
              <a:buNone/>
              <a:defRPr sz="600"/>
            </a:lvl5pPr>
            <a:lvl6pPr marL="822098" indent="0" algn="ctr">
              <a:buNone/>
              <a:defRPr sz="600"/>
            </a:lvl6pPr>
            <a:lvl7pPr marL="986515" indent="0" algn="ctr">
              <a:buNone/>
              <a:defRPr sz="600"/>
            </a:lvl7pPr>
            <a:lvl8pPr marL="1150934" indent="0" algn="ctr">
              <a:buNone/>
              <a:defRPr sz="600"/>
            </a:lvl8pPr>
            <a:lvl9pPr marL="1315356"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21" name="Marcador de pie de página 4"/>
          <p:cNvSpPr>
            <a:spLocks noGrp="1"/>
          </p:cNvSpPr>
          <p:nvPr>
            <p:ph type="ftr" sz="quarter" idx="11"/>
          </p:nvPr>
        </p:nvSpPr>
        <p:spPr>
          <a:xfrm>
            <a:off x="3028753" y="4767306"/>
            <a:ext cx="3086494" cy="273812"/>
          </a:xfrm>
          <a:prstGeom prst="rect">
            <a:avLst/>
          </a:prstGeom>
        </p:spPr>
        <p:txBody>
          <a:bodyPr lIns="32933" tIns="16496" rIns="32933" bIns="16496" anchor="ctr"/>
          <a:lstStyle>
            <a:lvl1pPr algn="ctr">
              <a:defRPr>
                <a:solidFill>
                  <a:schemeClr val="tx2"/>
                </a:solidFill>
              </a:defRPr>
            </a:lvl1pPr>
          </a:lstStyle>
          <a:p>
            <a:pPr defTabSz="869056">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22"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23"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738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strVal val="4/3*#ppt_w"/>
                                          </p:val>
                                        </p:tav>
                                        <p:tav tm="100000">
                                          <p:val>
                                            <p:strVal val="#ppt_w"/>
                                          </p:val>
                                        </p:tav>
                                      </p:tavLst>
                                    </p:anim>
                                    <p:anim calcmode="lin" valueType="num">
                                      <p:cBhvr>
                                        <p:cTn id="12" dur="500" fill="hold"/>
                                        <p:tgtEl>
                                          <p:spTgt spid="9"/>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strVal val="4/3*#ppt_w"/>
                                          </p:val>
                                        </p:tav>
                                        <p:tav tm="100000">
                                          <p:val>
                                            <p:strVal val="#ppt_w"/>
                                          </p:val>
                                        </p:tav>
                                      </p:tavLst>
                                    </p:anim>
                                    <p:anim calcmode="lin" valueType="num">
                                      <p:cBhvr>
                                        <p:cTn id="16" dur="500" fill="hold"/>
                                        <p:tgtEl>
                                          <p:spTgt spid="10"/>
                                        </p:tgtEl>
                                        <p:attrNameLst>
                                          <p:attrName>ppt_h</p:attrName>
                                        </p:attrNameLst>
                                      </p:cBhvr>
                                      <p:tavLst>
                                        <p:tav tm="0">
                                          <p:val>
                                            <p:strVal val="4/3*#ppt_h"/>
                                          </p:val>
                                        </p:tav>
                                        <p:tav tm="100000">
                                          <p:val>
                                            <p:strVal val="#ppt_h"/>
                                          </p:val>
                                        </p:tav>
                                      </p:tavLst>
                                    </p:anim>
                                  </p:childTnLst>
                                </p:cTn>
                              </p:par>
                              <p:par>
                                <p:cTn id="17" presetID="2" presetClass="entr" presetSubtype="1" decel="10000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500" fill="hold"/>
                                        <p:tgtEl>
                                          <p:spTgt spid="19"/>
                                        </p:tgtEl>
                                        <p:attrNameLst>
                                          <p:attrName>ppt_x</p:attrName>
                                        </p:attrNameLst>
                                      </p:cBhvr>
                                      <p:tavLst>
                                        <p:tav tm="0">
                                          <p:val>
                                            <p:strVal val="#ppt_x"/>
                                          </p:val>
                                        </p:tav>
                                        <p:tav tm="100000">
                                          <p:val>
                                            <p:strVal val="#ppt_x"/>
                                          </p:val>
                                        </p:tav>
                                      </p:tavLst>
                                    </p:anim>
                                    <p:anim calcmode="lin" valueType="num">
                                      <p:cBhvr additive="base">
                                        <p:cTn id="20" dur="1500" fill="hold"/>
                                        <p:tgtEl>
                                          <p:spTgt spid="19"/>
                                        </p:tgtEl>
                                        <p:attrNameLst>
                                          <p:attrName>ppt_y</p:attrName>
                                        </p:attrNameLst>
                                      </p:cBhvr>
                                      <p:tavLst>
                                        <p:tav tm="0">
                                          <p:val>
                                            <p:strVal val="0-#ppt_h/2"/>
                                          </p:val>
                                        </p:tav>
                                        <p:tav tm="100000">
                                          <p:val>
                                            <p:strVal val="#ppt_y"/>
                                          </p:val>
                                        </p:tav>
                                      </p:tavLst>
                                    </p:anim>
                                  </p:childTnLst>
                                </p:cTn>
                              </p:par>
                              <p:par>
                                <p:cTn id="21" presetID="2" presetClass="entr" presetSubtype="8" decel="100000" fill="hold" grpId="0" nodeType="withEffect">
                                  <p:stCondLst>
                                    <p:cond delay="25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500" fill="hold"/>
                                        <p:tgtEl>
                                          <p:spTgt spid="20"/>
                                        </p:tgtEl>
                                        <p:attrNameLst>
                                          <p:attrName>ppt_x</p:attrName>
                                        </p:attrNameLst>
                                      </p:cBhvr>
                                      <p:tavLst>
                                        <p:tav tm="0">
                                          <p:val>
                                            <p:strVal val="0-#ppt_w/2"/>
                                          </p:val>
                                        </p:tav>
                                        <p:tav tm="100000">
                                          <p:val>
                                            <p:strVal val="#ppt_x"/>
                                          </p:val>
                                        </p:tav>
                                      </p:tavLst>
                                    </p:anim>
                                    <p:anim calcmode="lin" valueType="num">
                                      <p:cBhvr additive="base">
                                        <p:cTn id="24" dur="1500" fill="hold"/>
                                        <p:tgtEl>
                                          <p:spTgt spid="20"/>
                                        </p:tgtEl>
                                        <p:attrNameLst>
                                          <p:attrName>ppt_y</p:attrName>
                                        </p:attrNameLst>
                                      </p:cBhvr>
                                      <p:tavLst>
                                        <p:tav tm="0">
                                          <p:val>
                                            <p:strVal val="#ppt_y"/>
                                          </p:val>
                                        </p:tav>
                                        <p:tav tm="100000">
                                          <p:val>
                                            <p:strVal val="#ppt_y"/>
                                          </p:val>
                                        </p:tav>
                                      </p:tavLst>
                                    </p:anim>
                                  </p:childTnLst>
                                </p:cTn>
                              </p:par>
                              <p:par>
                                <p:cTn id="25" presetID="2" presetClass="entr" presetSubtype="4" decel="10000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1500" fill="hold"/>
                                        <p:tgtEl>
                                          <p:spTgt spid="21"/>
                                        </p:tgtEl>
                                        <p:attrNameLst>
                                          <p:attrName>ppt_x</p:attrName>
                                        </p:attrNameLst>
                                      </p:cBhvr>
                                      <p:tavLst>
                                        <p:tav tm="0">
                                          <p:val>
                                            <p:strVal val="#ppt_x"/>
                                          </p:val>
                                        </p:tav>
                                        <p:tav tm="100000">
                                          <p:val>
                                            <p:strVal val="#ppt_x"/>
                                          </p:val>
                                        </p:tav>
                                      </p:tavLst>
                                    </p:anim>
                                    <p:anim calcmode="lin" valueType="num">
                                      <p:cBhvr additive="base">
                                        <p:cTn id="28" dur="1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1500" fill="hold"/>
                                        <p:tgtEl>
                                          <p:spTgt spid="22"/>
                                        </p:tgtEl>
                                        <p:attrNameLst>
                                          <p:attrName>ppt_x</p:attrName>
                                        </p:attrNameLst>
                                      </p:cBhvr>
                                      <p:tavLst>
                                        <p:tav tm="0">
                                          <p:val>
                                            <p:strVal val="#ppt_x"/>
                                          </p:val>
                                        </p:tav>
                                        <p:tav tm="100000">
                                          <p:val>
                                            <p:strVal val="#ppt_x"/>
                                          </p:val>
                                        </p:tav>
                                      </p:tavLst>
                                    </p:anim>
                                    <p:anim calcmode="lin" valueType="num">
                                      <p:cBhvr additive="base">
                                        <p:cTn id="32" dur="1500" fill="hold"/>
                                        <p:tgtEl>
                                          <p:spTgt spid="22"/>
                                        </p:tgtEl>
                                        <p:attrNameLst>
                                          <p:attrName>ppt_y</p:attrName>
                                        </p:attrNameLst>
                                      </p:cBhvr>
                                      <p:tavLst>
                                        <p:tav tm="0">
                                          <p:val>
                                            <p:strVal val="1+#ppt_h/2"/>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9" grpId="0"/>
      <p:bldP spid="20" grpId="0">
        <p:tmplLst>
          <p:tmpl>
            <p:tnLst>
              <p:par>
                <p:cTn presetID="2" presetClass="entr" presetSubtype="8"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500" fill="hold"/>
                        <p:tgtEl>
                          <p:spTgt spid="20"/>
                        </p:tgtEl>
                        <p:attrNameLst>
                          <p:attrName>ppt_x</p:attrName>
                        </p:attrNameLst>
                      </p:cBhvr>
                      <p:tavLst>
                        <p:tav tm="0">
                          <p:val>
                            <p:strVal val="0-#ppt_w/2"/>
                          </p:val>
                        </p:tav>
                        <p:tav tm="100000">
                          <p:val>
                            <p:strVal val="#ppt_x"/>
                          </p:val>
                        </p:tav>
                      </p:tavLst>
                    </p:anim>
                    <p:anim calcmode="lin" valueType="num">
                      <p:cBhvr additive="base">
                        <p:cTn dur="1500" fill="hold"/>
                        <p:tgtEl>
                          <p:spTgt spid="20"/>
                        </p:tgtEl>
                        <p:attrNameLst>
                          <p:attrName>ppt_y</p:attrName>
                        </p:attrNameLst>
                      </p:cBhvr>
                      <p:tavLst>
                        <p:tav tm="0">
                          <p:val>
                            <p:strVal val="#ppt_y"/>
                          </p:val>
                        </p:tav>
                        <p:tav tm="100000">
                          <p:val>
                            <p:strVal val="#ppt_y"/>
                          </p:val>
                        </p:tav>
                      </p:tavLst>
                    </p:anim>
                  </p:childTnLst>
                </p:cTn>
              </p:par>
            </p:tnLst>
          </p:tmpl>
        </p:tmplLst>
      </p:bldP>
      <p:bldP spid="21" grpId="0"/>
      <p:bldP spid="22"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Main Slide L_07">
    <p:spTree>
      <p:nvGrpSpPr>
        <p:cNvPr id="1" name=""/>
        <p:cNvGrpSpPr/>
        <p:nvPr/>
      </p:nvGrpSpPr>
      <p:grpSpPr>
        <a:xfrm>
          <a:off x="0" y="0"/>
          <a:ext cx="0" cy="0"/>
          <a:chOff x="0" y="0"/>
          <a:chExt cx="0" cy="0"/>
        </a:xfrm>
      </p:grpSpPr>
      <p:sp>
        <p:nvSpPr>
          <p:cNvPr id="14" name="2 Marcador de posición de imagen"/>
          <p:cNvSpPr>
            <a:spLocks noGrp="1"/>
          </p:cNvSpPr>
          <p:nvPr>
            <p:ph type="pic" sz="quarter" idx="13"/>
          </p:nvPr>
        </p:nvSpPr>
        <p:spPr>
          <a:xfrm>
            <a:off x="0" y="2571193"/>
            <a:ext cx="4572152" cy="1266176"/>
          </a:xfrm>
          <a:prstGeom prst="rect">
            <a:avLst/>
          </a:prstGeom>
          <a:solidFill>
            <a:schemeClr val="bg1">
              <a:lumMod val="85000"/>
              <a:alpha val="50000"/>
            </a:schemeClr>
          </a:solidFill>
        </p:spPr>
        <p:txBody>
          <a:bodyPr/>
          <a:lstStyle>
            <a:lvl1pPr marL="0" indent="0">
              <a:buNone/>
              <a:defRPr/>
            </a:lvl1pPr>
          </a:lstStyle>
          <a:p>
            <a:endParaRPr lang="es-SV"/>
          </a:p>
        </p:txBody>
      </p:sp>
      <p:sp>
        <p:nvSpPr>
          <p:cNvPr id="15" name="2 Marcador de posición de imagen"/>
          <p:cNvSpPr>
            <a:spLocks noGrp="1"/>
          </p:cNvSpPr>
          <p:nvPr>
            <p:ph type="pic" sz="quarter" idx="14"/>
          </p:nvPr>
        </p:nvSpPr>
        <p:spPr>
          <a:xfrm>
            <a:off x="4571848" y="1305574"/>
            <a:ext cx="4572152" cy="1266176"/>
          </a:xfrm>
          <a:prstGeom prst="rect">
            <a:avLst/>
          </a:prstGeom>
          <a:solidFill>
            <a:schemeClr val="bg1">
              <a:lumMod val="85000"/>
              <a:alpha val="50000"/>
            </a:schemeClr>
          </a:solidFill>
        </p:spPr>
        <p:txBody>
          <a:bodyPr/>
          <a:lstStyle>
            <a:lvl1pPr marL="0" indent="0">
              <a:buNone/>
              <a:defRPr/>
            </a:lvl1pPr>
          </a:lstStyle>
          <a:p>
            <a:endParaRPr lang="es-SV"/>
          </a:p>
        </p:txBody>
      </p:sp>
      <p:sp>
        <p:nvSpPr>
          <p:cNvPr id="12" name="Título 1"/>
          <p:cNvSpPr>
            <a:spLocks noGrp="1"/>
          </p:cNvSpPr>
          <p:nvPr>
            <p:ph type="ctrTitle" hasCustomPrompt="1"/>
          </p:nvPr>
        </p:nvSpPr>
        <p:spPr>
          <a:xfrm>
            <a:off x="479138" y="243478"/>
            <a:ext cx="6117686" cy="380082"/>
          </a:xfrm>
        </p:spPr>
        <p:txBody>
          <a:bodyPr anchor="b">
            <a:normAutofit/>
          </a:bodyPr>
          <a:lstStyle>
            <a:lvl1pPr algn="l" defTabSz="328841"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13" name="Subtítulo 2"/>
          <p:cNvSpPr>
            <a:spLocks noGrp="1"/>
          </p:cNvSpPr>
          <p:nvPr>
            <p:ph type="subTitle" idx="1" hasCustomPrompt="1"/>
          </p:nvPr>
        </p:nvSpPr>
        <p:spPr>
          <a:xfrm>
            <a:off x="490152" y="601984"/>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4429" indent="0" algn="ctr">
              <a:buNone/>
              <a:defRPr sz="700"/>
            </a:lvl2pPr>
            <a:lvl3pPr marL="328841" indent="0" algn="ctr">
              <a:buNone/>
              <a:defRPr sz="700"/>
            </a:lvl3pPr>
            <a:lvl4pPr marL="493255" indent="0" algn="ctr">
              <a:buNone/>
              <a:defRPr sz="600"/>
            </a:lvl4pPr>
            <a:lvl5pPr marL="657675" indent="0" algn="ctr">
              <a:buNone/>
              <a:defRPr sz="600"/>
            </a:lvl5pPr>
            <a:lvl6pPr marL="822098" indent="0" algn="ctr">
              <a:buNone/>
              <a:defRPr sz="600"/>
            </a:lvl6pPr>
            <a:lvl7pPr marL="986515" indent="0" algn="ctr">
              <a:buNone/>
              <a:defRPr sz="600"/>
            </a:lvl7pPr>
            <a:lvl8pPr marL="1150934" indent="0" algn="ctr">
              <a:buNone/>
              <a:defRPr sz="600"/>
            </a:lvl8pPr>
            <a:lvl9pPr marL="1315356"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16" name="Marcador de pie de página 4"/>
          <p:cNvSpPr>
            <a:spLocks noGrp="1"/>
          </p:cNvSpPr>
          <p:nvPr>
            <p:ph type="ftr" sz="quarter" idx="11"/>
          </p:nvPr>
        </p:nvSpPr>
        <p:spPr>
          <a:xfrm>
            <a:off x="3028753" y="4767306"/>
            <a:ext cx="3086494" cy="273812"/>
          </a:xfrm>
          <a:prstGeom prst="rect">
            <a:avLst/>
          </a:prstGeom>
        </p:spPr>
        <p:txBody>
          <a:bodyPr lIns="32933" tIns="16496" rIns="32933" bIns="16496" anchor="ctr"/>
          <a:lstStyle>
            <a:lvl1pPr algn="ctr">
              <a:defRPr>
                <a:solidFill>
                  <a:schemeClr val="tx2"/>
                </a:solidFill>
              </a:defRPr>
            </a:lvl1pPr>
          </a:lstStyle>
          <a:p>
            <a:pPr defTabSz="869056">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18"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9"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302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strVal val="4/3*#ppt_w"/>
                                          </p:val>
                                        </p:tav>
                                        <p:tav tm="100000">
                                          <p:val>
                                            <p:strVal val="#ppt_w"/>
                                          </p:val>
                                        </p:tav>
                                      </p:tavLst>
                                    </p:anim>
                                    <p:anim calcmode="lin" valueType="num">
                                      <p:cBhvr>
                                        <p:cTn id="8" dur="500" fill="hold"/>
                                        <p:tgtEl>
                                          <p:spTgt spid="14"/>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strVal val="4/3*#ppt_w"/>
                                          </p:val>
                                        </p:tav>
                                        <p:tav tm="100000">
                                          <p:val>
                                            <p:strVal val="#ppt_w"/>
                                          </p:val>
                                        </p:tav>
                                      </p:tavLst>
                                    </p:anim>
                                    <p:anim calcmode="lin" valueType="num">
                                      <p:cBhvr>
                                        <p:cTn id="12" dur="500" fill="hold"/>
                                        <p:tgtEl>
                                          <p:spTgt spid="15"/>
                                        </p:tgtEl>
                                        <p:attrNameLst>
                                          <p:attrName>ppt_h</p:attrName>
                                        </p:attrNameLst>
                                      </p:cBhvr>
                                      <p:tavLst>
                                        <p:tav tm="0">
                                          <p:val>
                                            <p:strVal val="4/3*#ppt_h"/>
                                          </p:val>
                                        </p:tav>
                                        <p:tav tm="100000">
                                          <p:val>
                                            <p:strVal val="#ppt_h"/>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500" fill="hold"/>
                                        <p:tgtEl>
                                          <p:spTgt spid="12"/>
                                        </p:tgtEl>
                                        <p:attrNameLst>
                                          <p:attrName>ppt_x</p:attrName>
                                        </p:attrNameLst>
                                      </p:cBhvr>
                                      <p:tavLst>
                                        <p:tav tm="0">
                                          <p:val>
                                            <p:strVal val="#ppt_x"/>
                                          </p:val>
                                        </p:tav>
                                        <p:tav tm="100000">
                                          <p:val>
                                            <p:strVal val="#ppt_x"/>
                                          </p:val>
                                        </p:tav>
                                      </p:tavLst>
                                    </p:anim>
                                    <p:anim calcmode="lin" valueType="num">
                                      <p:cBhvr additive="base">
                                        <p:cTn id="16" dur="1500" fill="hold"/>
                                        <p:tgtEl>
                                          <p:spTgt spid="12"/>
                                        </p:tgtEl>
                                        <p:attrNameLst>
                                          <p:attrName>ppt_y</p:attrName>
                                        </p:attrNameLst>
                                      </p:cBhvr>
                                      <p:tavLst>
                                        <p:tav tm="0">
                                          <p:val>
                                            <p:strVal val="0-#ppt_h/2"/>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500" fill="hold"/>
                                        <p:tgtEl>
                                          <p:spTgt spid="13"/>
                                        </p:tgtEl>
                                        <p:attrNameLst>
                                          <p:attrName>ppt_x</p:attrName>
                                        </p:attrNameLst>
                                      </p:cBhvr>
                                      <p:tavLst>
                                        <p:tav tm="0">
                                          <p:val>
                                            <p:strVal val="0-#ppt_w/2"/>
                                          </p:val>
                                        </p:tav>
                                        <p:tav tm="100000">
                                          <p:val>
                                            <p:strVal val="#ppt_x"/>
                                          </p:val>
                                        </p:tav>
                                      </p:tavLst>
                                    </p:anim>
                                    <p:anim calcmode="lin" valueType="num">
                                      <p:cBhvr additive="base">
                                        <p:cTn id="20" dur="1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ppt_x"/>
                                          </p:val>
                                        </p:tav>
                                        <p:tav tm="100000">
                                          <p:val>
                                            <p:strVal val="#ppt_x"/>
                                          </p:val>
                                        </p:tav>
                                      </p:tavLst>
                                    </p:anim>
                                    <p:anim calcmode="lin" valueType="num">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500" fill="hold"/>
                                        <p:tgtEl>
                                          <p:spTgt spid="18"/>
                                        </p:tgtEl>
                                        <p:attrNameLst>
                                          <p:attrName>ppt_x</p:attrName>
                                        </p:attrNameLst>
                                      </p:cBhvr>
                                      <p:tavLst>
                                        <p:tav tm="0">
                                          <p:val>
                                            <p:strVal val="#ppt_x"/>
                                          </p:val>
                                        </p:tav>
                                        <p:tav tm="100000">
                                          <p:val>
                                            <p:strVal val="#ppt_x"/>
                                          </p:val>
                                        </p:tav>
                                      </p:tavLst>
                                    </p:anim>
                                    <p:anim calcmode="lin" valueType="num">
                                      <p:cBhvr additive="base">
                                        <p:cTn id="28" dur="1500" fill="hold"/>
                                        <p:tgtEl>
                                          <p:spTgt spid="18"/>
                                        </p:tgtEl>
                                        <p:attrNameLst>
                                          <p:attrName>ppt_y</p:attrName>
                                        </p:attrNameLst>
                                      </p:cBhvr>
                                      <p:tavLst>
                                        <p:tav tm="0">
                                          <p:val>
                                            <p:strVal val="1+#ppt_h/2"/>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2" grpId="0"/>
      <p:bldP spid="13" grpId="0">
        <p:tmplLst>
          <p:tmpl>
            <p:tnLst>
              <p:par>
                <p:cTn presetID="2" presetClass="entr" presetSubtype="8"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500" fill="hold"/>
                        <p:tgtEl>
                          <p:spTgt spid="13"/>
                        </p:tgtEl>
                        <p:attrNameLst>
                          <p:attrName>ppt_x</p:attrName>
                        </p:attrNameLst>
                      </p:cBhvr>
                      <p:tavLst>
                        <p:tav tm="0">
                          <p:val>
                            <p:strVal val="0-#ppt_w/2"/>
                          </p:val>
                        </p:tav>
                        <p:tav tm="100000">
                          <p:val>
                            <p:strVal val="#ppt_x"/>
                          </p:val>
                        </p:tav>
                      </p:tavLst>
                    </p:anim>
                    <p:anim calcmode="lin" valueType="num">
                      <p:cBhvr additive="base">
                        <p:cTn dur="1500" fill="hold"/>
                        <p:tgtEl>
                          <p:spTgt spid="13"/>
                        </p:tgtEl>
                        <p:attrNameLst>
                          <p:attrName>ppt_y</p:attrName>
                        </p:attrNameLst>
                      </p:cBhvr>
                      <p:tavLst>
                        <p:tav tm="0">
                          <p:val>
                            <p:strVal val="#ppt_y"/>
                          </p:val>
                        </p:tav>
                        <p:tav tm="100000">
                          <p:val>
                            <p:strVal val="#ppt_y"/>
                          </p:val>
                        </p:tav>
                      </p:tavLst>
                    </p:anim>
                  </p:childTnLst>
                </p:cTn>
              </p:par>
            </p:tnLst>
          </p:tmpl>
        </p:tmplLst>
      </p:bldP>
      <p:bldP spid="16" grpId="0"/>
      <p:bldP spid="18"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Blank 03">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479138" y="243478"/>
            <a:ext cx="6117686" cy="380082"/>
          </a:xfrm>
        </p:spPr>
        <p:txBody>
          <a:bodyPr anchor="b">
            <a:normAutofit/>
          </a:bodyPr>
          <a:lstStyle>
            <a:lvl1pPr marL="0" algn="l" defTabSz="333150"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3" name="Subtítulo 2"/>
          <p:cNvSpPr>
            <a:spLocks noGrp="1"/>
          </p:cNvSpPr>
          <p:nvPr>
            <p:ph type="subTitle" idx="1" hasCustomPrompt="1"/>
          </p:nvPr>
        </p:nvSpPr>
        <p:spPr>
          <a:xfrm>
            <a:off x="490152" y="601924"/>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6589" indent="0" algn="ctr">
              <a:buNone/>
              <a:defRPr sz="700"/>
            </a:lvl2pPr>
            <a:lvl3pPr marL="333150" indent="0" algn="ctr">
              <a:buNone/>
              <a:defRPr sz="700"/>
            </a:lvl3pPr>
            <a:lvl4pPr marL="499713" indent="0" algn="ctr">
              <a:buNone/>
              <a:defRPr sz="600"/>
            </a:lvl4pPr>
            <a:lvl5pPr marL="666286" indent="0" algn="ctr">
              <a:buNone/>
              <a:defRPr sz="600"/>
            </a:lvl5pPr>
            <a:lvl6pPr marL="832855" indent="0" algn="ctr">
              <a:buNone/>
              <a:defRPr sz="600"/>
            </a:lvl6pPr>
            <a:lvl7pPr marL="999425" indent="0" algn="ctr">
              <a:buNone/>
              <a:defRPr sz="600"/>
            </a:lvl7pPr>
            <a:lvl8pPr marL="1165996" indent="0" algn="ctr">
              <a:buNone/>
              <a:defRPr sz="600"/>
            </a:lvl8pPr>
            <a:lvl9pPr marL="1332569"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Tree>
    <p:extLst>
      <p:ext uri="{BB962C8B-B14F-4D97-AF65-F5344CB8AC3E}">
        <p14:creationId xmlns:p14="http://schemas.microsoft.com/office/powerpoint/2010/main" val="169995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2" presetClass="entr" presetSubtype="8" decel="10000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500" fill="hold"/>
                        <p:tgtEl>
                          <p:spTgt spid="3"/>
                        </p:tgtEl>
                        <p:attrNameLst>
                          <p:attrName>ppt_x</p:attrName>
                        </p:attrNameLst>
                      </p:cBhvr>
                      <p:tavLst>
                        <p:tav tm="0">
                          <p:val>
                            <p:strVal val="0-#ppt_w/2"/>
                          </p:val>
                        </p:tav>
                        <p:tav tm="100000">
                          <p:val>
                            <p:strVal val="#ppt_x"/>
                          </p:val>
                        </p:tav>
                      </p:tavLst>
                    </p:anim>
                    <p:anim calcmode="lin" valueType="num">
                      <p:cBhvr additive="base">
                        <p:cTn dur="1500" fill="hold"/>
                        <p:tgtEl>
                          <p:spTgt spid="3"/>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Main Slide L_08">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479138" y="243478"/>
            <a:ext cx="6858149" cy="380082"/>
          </a:xfrm>
        </p:spPr>
        <p:txBody>
          <a:bodyPr anchor="b">
            <a:normAutofit/>
          </a:bodyPr>
          <a:lstStyle>
            <a:lvl1pPr algn="l" defTabSz="328841"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3" name="Subtítulo 2"/>
          <p:cNvSpPr>
            <a:spLocks noGrp="1"/>
          </p:cNvSpPr>
          <p:nvPr>
            <p:ph type="subTitle" idx="1" hasCustomPrompt="1"/>
          </p:nvPr>
        </p:nvSpPr>
        <p:spPr>
          <a:xfrm>
            <a:off x="490152" y="601984"/>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4429" indent="0" algn="ctr">
              <a:buNone/>
              <a:defRPr sz="700"/>
            </a:lvl2pPr>
            <a:lvl3pPr marL="328841" indent="0" algn="ctr">
              <a:buNone/>
              <a:defRPr sz="700"/>
            </a:lvl3pPr>
            <a:lvl4pPr marL="493255" indent="0" algn="ctr">
              <a:buNone/>
              <a:defRPr sz="600"/>
            </a:lvl4pPr>
            <a:lvl5pPr marL="657675" indent="0" algn="ctr">
              <a:buNone/>
              <a:defRPr sz="600"/>
            </a:lvl5pPr>
            <a:lvl6pPr marL="822098" indent="0" algn="ctr">
              <a:buNone/>
              <a:defRPr sz="600"/>
            </a:lvl6pPr>
            <a:lvl7pPr marL="986515" indent="0" algn="ctr">
              <a:buNone/>
              <a:defRPr sz="600"/>
            </a:lvl7pPr>
            <a:lvl8pPr marL="1150934" indent="0" algn="ctr">
              <a:buNone/>
              <a:defRPr sz="600"/>
            </a:lvl8pPr>
            <a:lvl9pPr marL="1315356"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5" name="Marcador de pie de página 4"/>
          <p:cNvSpPr>
            <a:spLocks noGrp="1"/>
          </p:cNvSpPr>
          <p:nvPr>
            <p:ph type="ftr" sz="quarter" idx="11"/>
          </p:nvPr>
        </p:nvSpPr>
        <p:spPr>
          <a:xfrm>
            <a:off x="490152" y="4767306"/>
            <a:ext cx="2026312" cy="273812"/>
          </a:xfrm>
          <a:prstGeom prst="rect">
            <a:avLst/>
          </a:prstGeom>
        </p:spPr>
        <p:txBody>
          <a:bodyPr lIns="32933" tIns="16496" rIns="32933" bIns="16496" anchor="ctr"/>
          <a:lstStyle>
            <a:lvl1pPr algn="l">
              <a:defRPr>
                <a:solidFill>
                  <a:schemeClr val="tx2"/>
                </a:solidFill>
              </a:defRPr>
            </a:lvl1pPr>
          </a:lstStyle>
          <a:p>
            <a:pPr defTabSz="869056">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cxnSp>
        <p:nvCxnSpPr>
          <p:cNvPr id="10"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2 Marcador de posición de imagen"/>
          <p:cNvSpPr>
            <a:spLocks noGrp="1"/>
          </p:cNvSpPr>
          <p:nvPr>
            <p:ph type="pic" sz="quarter" idx="10"/>
          </p:nvPr>
        </p:nvSpPr>
        <p:spPr>
          <a:xfrm>
            <a:off x="5179528" y="0"/>
            <a:ext cx="3964472" cy="5143500"/>
          </a:xfrm>
          <a:prstGeom prst="rect">
            <a:avLst/>
          </a:prstGeom>
          <a:solidFill>
            <a:schemeClr val="bg1">
              <a:lumMod val="85000"/>
              <a:alpha val="50000"/>
            </a:schemeClr>
          </a:solidFill>
        </p:spPr>
        <p:txBody>
          <a:bodyPr/>
          <a:lstStyle>
            <a:lvl1pPr marL="0" indent="0">
              <a:buNone/>
              <a:defRPr/>
            </a:lvl1pPr>
          </a:lstStyle>
          <a:p>
            <a:endParaRPr lang="es-SV"/>
          </a:p>
        </p:txBody>
      </p:sp>
      <p:sp>
        <p:nvSpPr>
          <p:cNvPr id="8" name="Marcador de número de diapositiva 5"/>
          <p:cNvSpPr>
            <a:spLocks noGrp="1"/>
          </p:cNvSpPr>
          <p:nvPr>
            <p:ph type="sldNum" sz="quarter" idx="12"/>
          </p:nvPr>
        </p:nvSpPr>
        <p:spPr>
          <a:xfrm>
            <a:off x="6812614" y="4767306"/>
            <a:ext cx="2057266" cy="273812"/>
          </a:xfrm>
        </p:spPr>
        <p:txBody>
          <a:bodyPr/>
          <a:lstStyle>
            <a:lvl1pPr>
              <a:defRPr>
                <a:solidFill>
                  <a:schemeClr val="bg1"/>
                </a:solidFill>
              </a:defRPr>
            </a:lvl1pPr>
          </a:lstStyle>
          <a:p>
            <a:fld id="{FF439014-E629-42E3-A58B-61A0F1C8CFFE}" type="slidenum">
              <a:rPr smtClean="0">
                <a:solidFill>
                  <a:srgbClr val="FFFFFF"/>
                </a:solidFill>
              </a:rPr>
              <a:pPr/>
              <a:t>‹#›</a:t>
            </a:fld>
            <a:endParaRPr>
              <a:solidFill>
                <a:srgbClr val="FFFFFF"/>
              </a:solidFill>
            </a:endParaRPr>
          </a:p>
        </p:txBody>
      </p:sp>
    </p:spTree>
    <p:extLst>
      <p:ext uri="{BB962C8B-B14F-4D97-AF65-F5344CB8AC3E}">
        <p14:creationId xmlns:p14="http://schemas.microsoft.com/office/powerpoint/2010/main" val="738543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500" fill="hold"/>
                                        <p:tgtEl>
                                          <p:spTgt spid="5"/>
                                        </p:tgtEl>
                                        <p:attrNameLst>
                                          <p:attrName>ppt_x</p:attrName>
                                        </p:attrNameLst>
                                      </p:cBhvr>
                                      <p:tavLst>
                                        <p:tav tm="0">
                                          <p:val>
                                            <p:strVal val="#ppt_x"/>
                                          </p:val>
                                        </p:tav>
                                        <p:tav tm="100000">
                                          <p:val>
                                            <p:strVal val="#ppt_x"/>
                                          </p:val>
                                        </p:tav>
                                      </p:tavLst>
                                    </p:anim>
                                    <p:anim calcmode="lin" valueType="num">
                                      <p:cBhvr additive="base">
                                        <p:cTn id="16" dur="1500" fill="hold"/>
                                        <p:tgtEl>
                                          <p:spTgt spid="5"/>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23" presetClass="entr" presetSubtype="288" fill="hold" grpId="0" nodeType="withEffect">
                                  <p:stCondLst>
                                    <p:cond delay="15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strVal val="4/3*#ppt_w"/>
                                          </p:val>
                                        </p:tav>
                                        <p:tav tm="100000">
                                          <p:val>
                                            <p:strVal val="#ppt_w"/>
                                          </p:val>
                                        </p:tav>
                                      </p:tavLst>
                                    </p:anim>
                                    <p:anim calcmode="lin" valueType="num">
                                      <p:cBhvr>
                                        <p:cTn id="23" dur="500" fill="hold"/>
                                        <p:tgtEl>
                                          <p:spTgt spid="7"/>
                                        </p:tgtEl>
                                        <p:attrNameLst>
                                          <p:attrName>ppt_h</p:attrName>
                                        </p:attrNameLst>
                                      </p:cBhvr>
                                      <p:tavLst>
                                        <p:tav tm="0">
                                          <p:val>
                                            <p:strVal val="4/3*#ppt_h"/>
                                          </p:val>
                                        </p:tav>
                                        <p:tav tm="100000">
                                          <p:val>
                                            <p:strVal val="#ppt_h"/>
                                          </p:val>
                                        </p:tav>
                                      </p:tavLst>
                                    </p:anim>
                                  </p:childTnLst>
                                </p:cTn>
                              </p:par>
                              <p:par>
                                <p:cTn id="24" presetID="2" presetClass="entr" presetSubtype="4" decel="10000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500" fill="hold"/>
                                        <p:tgtEl>
                                          <p:spTgt spid="8"/>
                                        </p:tgtEl>
                                        <p:attrNameLst>
                                          <p:attrName>ppt_x</p:attrName>
                                        </p:attrNameLst>
                                      </p:cBhvr>
                                      <p:tavLst>
                                        <p:tav tm="0">
                                          <p:val>
                                            <p:strVal val="#ppt_x"/>
                                          </p:val>
                                        </p:tav>
                                        <p:tav tm="100000">
                                          <p:val>
                                            <p:strVal val="#ppt_x"/>
                                          </p:val>
                                        </p:tav>
                                      </p:tavLst>
                                    </p:anim>
                                    <p:anim calcmode="lin" valueType="num">
                                      <p:cBhvr additive="base">
                                        <p:cTn id="27" dur="1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2" presetClass="entr" presetSubtype="8" decel="10000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500" fill="hold"/>
                        <p:tgtEl>
                          <p:spTgt spid="3"/>
                        </p:tgtEl>
                        <p:attrNameLst>
                          <p:attrName>ppt_x</p:attrName>
                        </p:attrNameLst>
                      </p:cBhvr>
                      <p:tavLst>
                        <p:tav tm="0">
                          <p:val>
                            <p:strVal val="0-#ppt_w/2"/>
                          </p:val>
                        </p:tav>
                        <p:tav tm="100000">
                          <p:val>
                            <p:strVal val="#ppt_x"/>
                          </p:val>
                        </p:tav>
                      </p:tavLst>
                    </p:anim>
                    <p:anim calcmode="lin" valueType="num">
                      <p:cBhvr additive="base">
                        <p:cTn dur="1500" fill="hold"/>
                        <p:tgtEl>
                          <p:spTgt spid="3"/>
                        </p:tgtEl>
                        <p:attrNameLst>
                          <p:attrName>ppt_y</p:attrName>
                        </p:attrNameLst>
                      </p:cBhvr>
                      <p:tavLst>
                        <p:tav tm="0">
                          <p:val>
                            <p:strVal val="#ppt_y"/>
                          </p:val>
                        </p:tav>
                        <p:tav tm="100000">
                          <p:val>
                            <p:strVal val="#ppt_y"/>
                          </p:val>
                        </p:tav>
                      </p:tavLst>
                    </p:anim>
                  </p:childTnLst>
                </p:cTn>
              </p:par>
            </p:tnLst>
          </p:tmpl>
        </p:tmplLst>
      </p:bldP>
      <p:bldP spid="5" grpId="0"/>
      <p:bldP spid="7" grpId="0" animBg="1"/>
      <p:bldP spid="8" grpId="0"/>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Main Slide Center">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1513157" y="243478"/>
            <a:ext cx="6117686" cy="380082"/>
          </a:xfrm>
        </p:spPr>
        <p:txBody>
          <a:bodyPr anchor="b">
            <a:normAutofit/>
          </a:bodyPr>
          <a:lstStyle>
            <a:lvl1pPr marL="0" algn="ctr" defTabSz="328841"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3" name="Subtítulo 2"/>
          <p:cNvSpPr>
            <a:spLocks noGrp="1"/>
          </p:cNvSpPr>
          <p:nvPr>
            <p:ph type="subTitle" idx="1" hasCustomPrompt="1"/>
          </p:nvPr>
        </p:nvSpPr>
        <p:spPr>
          <a:xfrm>
            <a:off x="3373820" y="601984"/>
            <a:ext cx="2396360" cy="173033"/>
          </a:xfrm>
        </p:spPr>
        <p:txBody>
          <a:bodyPr anchor="ctr">
            <a:normAutofit/>
          </a:bodyPr>
          <a:lstStyle>
            <a:lvl1pPr marL="0" indent="0" algn="ctr">
              <a:buNone/>
              <a:defRPr lang="es-SV" sz="1000" kern="1200" baseline="0" dirty="0">
                <a:solidFill>
                  <a:schemeClr val="bg2"/>
                </a:solidFill>
                <a:latin typeface="Source Sans Pro" panose="020B0503030403020204" pitchFamily="34" charset="0"/>
                <a:ea typeface="+mn-ea"/>
                <a:cs typeface="+mn-cs"/>
              </a:defRPr>
            </a:lvl1pPr>
            <a:lvl2pPr marL="164429" indent="0" algn="ctr">
              <a:buNone/>
              <a:defRPr sz="700"/>
            </a:lvl2pPr>
            <a:lvl3pPr marL="328841" indent="0" algn="ctr">
              <a:buNone/>
              <a:defRPr sz="700"/>
            </a:lvl3pPr>
            <a:lvl4pPr marL="493255" indent="0" algn="ctr">
              <a:buNone/>
              <a:defRPr sz="600"/>
            </a:lvl4pPr>
            <a:lvl5pPr marL="657675" indent="0" algn="ctr">
              <a:buNone/>
              <a:defRPr sz="600"/>
            </a:lvl5pPr>
            <a:lvl6pPr marL="822098" indent="0" algn="ctr">
              <a:buNone/>
              <a:defRPr sz="600"/>
            </a:lvl6pPr>
            <a:lvl7pPr marL="986515" indent="0" algn="ctr">
              <a:buNone/>
              <a:defRPr sz="600"/>
            </a:lvl7pPr>
            <a:lvl8pPr marL="1150934" indent="0" algn="ctr">
              <a:buNone/>
              <a:defRPr sz="600"/>
            </a:lvl8pPr>
            <a:lvl9pPr marL="1315356"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5" name="Marcador de pie de página 4"/>
          <p:cNvSpPr>
            <a:spLocks noGrp="1"/>
          </p:cNvSpPr>
          <p:nvPr>
            <p:ph type="ftr" sz="quarter" idx="11"/>
          </p:nvPr>
        </p:nvSpPr>
        <p:spPr>
          <a:xfrm>
            <a:off x="3028753" y="4767306"/>
            <a:ext cx="3086494" cy="273812"/>
          </a:xfrm>
          <a:prstGeom prst="rect">
            <a:avLst/>
          </a:prstGeom>
        </p:spPr>
        <p:txBody>
          <a:bodyPr lIns="32933" tIns="16496" rIns="32933" bIns="16496" anchor="ctr"/>
          <a:lstStyle>
            <a:lvl1pPr algn="ctr">
              <a:defRPr>
                <a:solidFill>
                  <a:schemeClr val="tx2"/>
                </a:solidFill>
              </a:defRPr>
            </a:lvl1pPr>
          </a:lstStyle>
          <a:p>
            <a:pPr defTabSz="869056">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6" name="Marcador de número de diapositiva 5"/>
          <p:cNvSpPr>
            <a:spLocks noGrp="1"/>
          </p:cNvSpPr>
          <p:nvPr>
            <p:ph type="sldNum" sz="quarter" idx="12"/>
          </p:nvPr>
        </p:nvSpPr>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0"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26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500" fill="hold"/>
                                        <p:tgtEl>
                                          <p:spTgt spid="5"/>
                                        </p:tgtEl>
                                        <p:attrNameLst>
                                          <p:attrName>ppt_x</p:attrName>
                                        </p:attrNameLst>
                                      </p:cBhvr>
                                      <p:tavLst>
                                        <p:tav tm="0">
                                          <p:val>
                                            <p:strVal val="#ppt_x"/>
                                          </p:val>
                                        </p:tav>
                                        <p:tav tm="100000">
                                          <p:val>
                                            <p:strVal val="#ppt_x"/>
                                          </p:val>
                                        </p:tav>
                                      </p:tavLst>
                                    </p:anim>
                                    <p:anim calcmode="lin" valueType="num">
                                      <p:cBhvr additive="base">
                                        <p:cTn id="16" dur="1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500" fill="hold"/>
                                        <p:tgtEl>
                                          <p:spTgt spid="6"/>
                                        </p:tgtEl>
                                        <p:attrNameLst>
                                          <p:attrName>ppt_x</p:attrName>
                                        </p:attrNameLst>
                                      </p:cBhvr>
                                      <p:tavLst>
                                        <p:tav tm="0">
                                          <p:val>
                                            <p:strVal val="#ppt_x"/>
                                          </p:val>
                                        </p:tav>
                                        <p:tav tm="100000">
                                          <p:val>
                                            <p:strVal val="#ppt_x"/>
                                          </p:val>
                                        </p:tav>
                                      </p:tavLst>
                                    </p:anim>
                                    <p:anim calcmode="lin" valueType="num">
                                      <p:cBhvr additive="base">
                                        <p:cTn id="20" dur="1500" fill="hold"/>
                                        <p:tgtEl>
                                          <p:spTgt spid="6"/>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2" presetClass="entr" presetSubtype="8" decel="10000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500" fill="hold"/>
                        <p:tgtEl>
                          <p:spTgt spid="3"/>
                        </p:tgtEl>
                        <p:attrNameLst>
                          <p:attrName>ppt_x</p:attrName>
                        </p:attrNameLst>
                      </p:cBhvr>
                      <p:tavLst>
                        <p:tav tm="0">
                          <p:val>
                            <p:strVal val="0-#ppt_w/2"/>
                          </p:val>
                        </p:tav>
                        <p:tav tm="100000">
                          <p:val>
                            <p:strVal val="#ppt_x"/>
                          </p:val>
                        </p:tav>
                      </p:tavLst>
                    </p:anim>
                    <p:anim calcmode="lin" valueType="num">
                      <p:cBhvr additive="base">
                        <p:cTn dur="1500" fill="hold"/>
                        <p:tgtEl>
                          <p:spTgt spid="3"/>
                        </p:tgtEl>
                        <p:attrNameLst>
                          <p:attrName>ppt_y</p:attrName>
                        </p:attrNameLst>
                      </p:cBhvr>
                      <p:tavLst>
                        <p:tav tm="0">
                          <p:val>
                            <p:strVal val="#ppt_y"/>
                          </p:val>
                        </p:tav>
                        <p:tav tm="100000">
                          <p:val>
                            <p:strVal val="#ppt_y"/>
                          </p:val>
                        </p:tav>
                      </p:tavLst>
                    </p:anim>
                  </p:childTnLst>
                </p:cTn>
              </p:par>
            </p:tnLst>
          </p:tmpl>
        </p:tmplLst>
      </p:bldP>
      <p:bldP spid="5" grpId="0"/>
      <p:bldP spid="6" grpId="0"/>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Main Slide C_01">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0"/>
            <a:ext cx="3805447" cy="5143500"/>
          </a:xfrm>
          <a:prstGeom prst="rect">
            <a:avLst/>
          </a:prstGeom>
          <a:solidFill>
            <a:schemeClr val="bg1">
              <a:lumMod val="85000"/>
              <a:alpha val="50000"/>
            </a:schemeClr>
          </a:solidFill>
        </p:spPr>
        <p:txBody>
          <a:bodyPr/>
          <a:lstStyle>
            <a:lvl1pPr marL="0" indent="0">
              <a:buNone/>
              <a:defRPr/>
            </a:lvl1pPr>
          </a:lstStyle>
          <a:p>
            <a:endParaRPr lang="es-SV"/>
          </a:p>
        </p:txBody>
      </p:sp>
      <p:sp>
        <p:nvSpPr>
          <p:cNvPr id="15" name="Título 1"/>
          <p:cNvSpPr>
            <a:spLocks noGrp="1"/>
          </p:cNvSpPr>
          <p:nvPr>
            <p:ph type="ctrTitle" hasCustomPrompt="1"/>
          </p:nvPr>
        </p:nvSpPr>
        <p:spPr>
          <a:xfrm>
            <a:off x="4211111" y="243478"/>
            <a:ext cx="4613777" cy="380082"/>
          </a:xfrm>
        </p:spPr>
        <p:txBody>
          <a:bodyPr anchor="b">
            <a:normAutofit/>
          </a:bodyPr>
          <a:lstStyle>
            <a:lvl1pPr marL="0" algn="l" defTabSz="328841"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16" name="Subtítulo 2"/>
          <p:cNvSpPr>
            <a:spLocks noGrp="1"/>
          </p:cNvSpPr>
          <p:nvPr>
            <p:ph type="subTitle" idx="1" hasCustomPrompt="1"/>
          </p:nvPr>
        </p:nvSpPr>
        <p:spPr>
          <a:xfrm>
            <a:off x="4221933" y="601984"/>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4429" indent="0" algn="ctr">
              <a:buNone/>
              <a:defRPr sz="700"/>
            </a:lvl2pPr>
            <a:lvl3pPr marL="328841" indent="0" algn="ctr">
              <a:buNone/>
              <a:defRPr sz="700"/>
            </a:lvl3pPr>
            <a:lvl4pPr marL="493255" indent="0" algn="ctr">
              <a:buNone/>
              <a:defRPr sz="600"/>
            </a:lvl4pPr>
            <a:lvl5pPr marL="657675" indent="0" algn="ctr">
              <a:buNone/>
              <a:defRPr sz="600"/>
            </a:lvl5pPr>
            <a:lvl6pPr marL="822098" indent="0" algn="ctr">
              <a:buNone/>
              <a:defRPr sz="600"/>
            </a:lvl6pPr>
            <a:lvl7pPr marL="986515" indent="0" algn="ctr">
              <a:buNone/>
              <a:defRPr sz="600"/>
            </a:lvl7pPr>
            <a:lvl8pPr marL="1150934" indent="0" algn="ctr">
              <a:buNone/>
              <a:defRPr sz="600"/>
            </a:lvl8pPr>
            <a:lvl9pPr marL="1315356"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17" name="Marcador de pie de página 4"/>
          <p:cNvSpPr>
            <a:spLocks noGrp="1"/>
          </p:cNvSpPr>
          <p:nvPr>
            <p:ph type="ftr" sz="quarter" idx="11"/>
          </p:nvPr>
        </p:nvSpPr>
        <p:spPr>
          <a:xfrm>
            <a:off x="3947788" y="4767306"/>
            <a:ext cx="2167651" cy="273812"/>
          </a:xfrm>
          <a:prstGeom prst="rect">
            <a:avLst/>
          </a:prstGeom>
        </p:spPr>
        <p:txBody>
          <a:bodyPr lIns="32933" tIns="16496" rIns="32933" bIns="16496" anchor="ctr"/>
          <a:lstStyle>
            <a:lvl1pPr algn="ctr">
              <a:defRPr>
                <a:solidFill>
                  <a:schemeClr val="tx2"/>
                </a:solidFill>
              </a:defRPr>
            </a:lvl1pPr>
          </a:lstStyle>
          <a:p>
            <a:pPr defTabSz="869056">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18"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9"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446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500" fill="hold"/>
                                        <p:tgtEl>
                                          <p:spTgt spid="15"/>
                                        </p:tgtEl>
                                        <p:attrNameLst>
                                          <p:attrName>ppt_x</p:attrName>
                                        </p:attrNameLst>
                                      </p:cBhvr>
                                      <p:tavLst>
                                        <p:tav tm="0">
                                          <p:val>
                                            <p:strVal val="#ppt_x"/>
                                          </p:val>
                                        </p:tav>
                                        <p:tav tm="100000">
                                          <p:val>
                                            <p:strVal val="#ppt_x"/>
                                          </p:val>
                                        </p:tav>
                                      </p:tavLst>
                                    </p:anim>
                                    <p:anim calcmode="lin" valueType="num">
                                      <p:cBhvr additive="base">
                                        <p:cTn id="12" dur="1500" fill="hold"/>
                                        <p:tgtEl>
                                          <p:spTgt spid="15"/>
                                        </p:tgtEl>
                                        <p:attrNameLst>
                                          <p:attrName>ppt_y</p:attrName>
                                        </p:attrNameLst>
                                      </p:cBhvr>
                                      <p:tavLst>
                                        <p:tav tm="0">
                                          <p:val>
                                            <p:strVal val="0-#ppt_h/2"/>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500" fill="hold"/>
                                        <p:tgtEl>
                                          <p:spTgt spid="16"/>
                                        </p:tgtEl>
                                        <p:attrNameLst>
                                          <p:attrName>ppt_x</p:attrName>
                                        </p:attrNameLst>
                                      </p:cBhvr>
                                      <p:tavLst>
                                        <p:tav tm="0">
                                          <p:val>
                                            <p:strVal val="0-#ppt_w/2"/>
                                          </p:val>
                                        </p:tav>
                                        <p:tav tm="100000">
                                          <p:val>
                                            <p:strVal val="#ppt_x"/>
                                          </p:val>
                                        </p:tav>
                                      </p:tavLst>
                                    </p:anim>
                                    <p:anim calcmode="lin" valueType="num">
                                      <p:cBhvr additive="base">
                                        <p:cTn id="16" dur="1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500" fill="hold"/>
                                        <p:tgtEl>
                                          <p:spTgt spid="17"/>
                                        </p:tgtEl>
                                        <p:attrNameLst>
                                          <p:attrName>ppt_x</p:attrName>
                                        </p:attrNameLst>
                                      </p:cBhvr>
                                      <p:tavLst>
                                        <p:tav tm="0">
                                          <p:val>
                                            <p:strVal val="#ppt_x"/>
                                          </p:val>
                                        </p:tav>
                                        <p:tav tm="100000">
                                          <p:val>
                                            <p:strVal val="#ppt_x"/>
                                          </p:val>
                                        </p:tav>
                                      </p:tavLst>
                                    </p:anim>
                                    <p:anim calcmode="lin" valueType="num">
                                      <p:cBhvr additive="base">
                                        <p:cTn id="20" dur="1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500" fill="hold"/>
                                        <p:tgtEl>
                                          <p:spTgt spid="18"/>
                                        </p:tgtEl>
                                        <p:attrNameLst>
                                          <p:attrName>ppt_x</p:attrName>
                                        </p:attrNameLst>
                                      </p:cBhvr>
                                      <p:tavLst>
                                        <p:tav tm="0">
                                          <p:val>
                                            <p:strVal val="#ppt_x"/>
                                          </p:val>
                                        </p:tav>
                                        <p:tav tm="100000">
                                          <p:val>
                                            <p:strVal val="#ppt_x"/>
                                          </p:val>
                                        </p:tav>
                                      </p:tavLst>
                                    </p:anim>
                                    <p:anim calcmode="lin" valueType="num">
                                      <p:cBhvr additive="base">
                                        <p:cTn id="24" dur="1500" fill="hold"/>
                                        <p:tgtEl>
                                          <p:spTgt spid="18"/>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6" grpId="0">
        <p:tmplLst>
          <p:tmpl>
            <p:tnLst>
              <p:par>
                <p:cTn presetID="2" presetClass="entr" presetSubtype="8" decel="100000"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500" fill="hold"/>
                        <p:tgtEl>
                          <p:spTgt spid="16"/>
                        </p:tgtEl>
                        <p:attrNameLst>
                          <p:attrName>ppt_x</p:attrName>
                        </p:attrNameLst>
                      </p:cBhvr>
                      <p:tavLst>
                        <p:tav tm="0">
                          <p:val>
                            <p:strVal val="0-#ppt_w/2"/>
                          </p:val>
                        </p:tav>
                        <p:tav tm="100000">
                          <p:val>
                            <p:strVal val="#ppt_x"/>
                          </p:val>
                        </p:tav>
                      </p:tavLst>
                    </p:anim>
                    <p:anim calcmode="lin" valueType="num">
                      <p:cBhvr additive="base">
                        <p:cTn dur="1500" fill="hold"/>
                        <p:tgtEl>
                          <p:spTgt spid="16"/>
                        </p:tgtEl>
                        <p:attrNameLst>
                          <p:attrName>ppt_y</p:attrName>
                        </p:attrNameLst>
                      </p:cBhvr>
                      <p:tavLst>
                        <p:tav tm="0">
                          <p:val>
                            <p:strVal val="#ppt_y"/>
                          </p:val>
                        </p:tav>
                        <p:tav tm="100000">
                          <p:val>
                            <p:strVal val="#ppt_y"/>
                          </p:val>
                        </p:tav>
                      </p:tavLst>
                    </p:anim>
                  </p:childTnLst>
                </p:cTn>
              </p:par>
            </p:tnLst>
          </p:tmpl>
        </p:tmplLst>
      </p:bldP>
      <p:bldP spid="17" grpId="0"/>
      <p:bldP spid="18"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Main Slide Right">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2545754" y="243478"/>
            <a:ext cx="6117686" cy="380082"/>
          </a:xfrm>
        </p:spPr>
        <p:txBody>
          <a:bodyPr anchor="b">
            <a:normAutofit/>
          </a:bodyPr>
          <a:lstStyle>
            <a:lvl1pPr marL="0" algn="r" defTabSz="328841"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3" name="Subtítulo 2"/>
          <p:cNvSpPr>
            <a:spLocks noGrp="1"/>
          </p:cNvSpPr>
          <p:nvPr>
            <p:ph type="subTitle" idx="1" hasCustomPrompt="1"/>
          </p:nvPr>
        </p:nvSpPr>
        <p:spPr>
          <a:xfrm>
            <a:off x="6256364" y="601984"/>
            <a:ext cx="2396360" cy="173033"/>
          </a:xfrm>
        </p:spPr>
        <p:txBody>
          <a:bodyPr anchor="ctr">
            <a:normAutofit/>
          </a:bodyPr>
          <a:lstStyle>
            <a:lvl1pPr marL="0" indent="0" algn="r">
              <a:buNone/>
              <a:defRPr lang="es-SV" sz="1000" kern="1200" baseline="0" dirty="0">
                <a:solidFill>
                  <a:schemeClr val="bg2"/>
                </a:solidFill>
                <a:latin typeface="Source Sans Pro" panose="020B0503030403020204" pitchFamily="34" charset="0"/>
                <a:ea typeface="+mn-ea"/>
                <a:cs typeface="+mn-cs"/>
              </a:defRPr>
            </a:lvl1pPr>
            <a:lvl2pPr marL="164429" indent="0" algn="ctr">
              <a:buNone/>
              <a:defRPr sz="700"/>
            </a:lvl2pPr>
            <a:lvl3pPr marL="328841" indent="0" algn="ctr">
              <a:buNone/>
              <a:defRPr sz="700"/>
            </a:lvl3pPr>
            <a:lvl4pPr marL="493255" indent="0" algn="ctr">
              <a:buNone/>
              <a:defRPr sz="600"/>
            </a:lvl4pPr>
            <a:lvl5pPr marL="657675" indent="0" algn="ctr">
              <a:buNone/>
              <a:defRPr sz="600"/>
            </a:lvl5pPr>
            <a:lvl6pPr marL="822098" indent="0" algn="ctr">
              <a:buNone/>
              <a:defRPr sz="600"/>
            </a:lvl6pPr>
            <a:lvl7pPr marL="986515" indent="0" algn="ctr">
              <a:buNone/>
              <a:defRPr sz="600"/>
            </a:lvl7pPr>
            <a:lvl8pPr marL="1150934" indent="0" algn="ctr">
              <a:buNone/>
              <a:defRPr sz="600"/>
            </a:lvl8pPr>
            <a:lvl9pPr marL="1315356"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5" name="Marcador de pie de página 4"/>
          <p:cNvSpPr>
            <a:spLocks noGrp="1"/>
          </p:cNvSpPr>
          <p:nvPr>
            <p:ph type="ftr" sz="quarter" idx="11"/>
          </p:nvPr>
        </p:nvSpPr>
        <p:spPr>
          <a:xfrm>
            <a:off x="3028753" y="4767306"/>
            <a:ext cx="3086494" cy="273812"/>
          </a:xfrm>
          <a:prstGeom prst="rect">
            <a:avLst/>
          </a:prstGeom>
        </p:spPr>
        <p:txBody>
          <a:bodyPr lIns="32933" tIns="16496" rIns="32933" bIns="16496" anchor="ctr"/>
          <a:lstStyle>
            <a:lvl1pPr algn="ctr">
              <a:defRPr>
                <a:solidFill>
                  <a:schemeClr val="tx2"/>
                </a:solidFill>
              </a:defRPr>
            </a:lvl1pPr>
          </a:lstStyle>
          <a:p>
            <a:pPr defTabSz="869056">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6" name="Marcador de número de diapositiva 5"/>
          <p:cNvSpPr>
            <a:spLocks noGrp="1"/>
          </p:cNvSpPr>
          <p:nvPr>
            <p:ph type="sldNum" sz="quarter" idx="12"/>
          </p:nvPr>
        </p:nvSpPr>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0"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506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500" fill="hold"/>
                                        <p:tgtEl>
                                          <p:spTgt spid="5"/>
                                        </p:tgtEl>
                                        <p:attrNameLst>
                                          <p:attrName>ppt_x</p:attrName>
                                        </p:attrNameLst>
                                      </p:cBhvr>
                                      <p:tavLst>
                                        <p:tav tm="0">
                                          <p:val>
                                            <p:strVal val="#ppt_x"/>
                                          </p:val>
                                        </p:tav>
                                        <p:tav tm="100000">
                                          <p:val>
                                            <p:strVal val="#ppt_x"/>
                                          </p:val>
                                        </p:tav>
                                      </p:tavLst>
                                    </p:anim>
                                    <p:anim calcmode="lin" valueType="num">
                                      <p:cBhvr additive="base">
                                        <p:cTn id="16" dur="1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500" fill="hold"/>
                                        <p:tgtEl>
                                          <p:spTgt spid="6"/>
                                        </p:tgtEl>
                                        <p:attrNameLst>
                                          <p:attrName>ppt_x</p:attrName>
                                        </p:attrNameLst>
                                      </p:cBhvr>
                                      <p:tavLst>
                                        <p:tav tm="0">
                                          <p:val>
                                            <p:strVal val="#ppt_x"/>
                                          </p:val>
                                        </p:tav>
                                        <p:tav tm="100000">
                                          <p:val>
                                            <p:strVal val="#ppt_x"/>
                                          </p:val>
                                        </p:tav>
                                      </p:tavLst>
                                    </p:anim>
                                    <p:anim calcmode="lin" valueType="num">
                                      <p:cBhvr additive="base">
                                        <p:cTn id="20" dur="1500" fill="hold"/>
                                        <p:tgtEl>
                                          <p:spTgt spid="6"/>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2" presetClass="entr" presetSubtype="2" decel="10000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500" fill="hold"/>
                        <p:tgtEl>
                          <p:spTgt spid="3"/>
                        </p:tgtEl>
                        <p:attrNameLst>
                          <p:attrName>ppt_x</p:attrName>
                        </p:attrNameLst>
                      </p:cBhvr>
                      <p:tavLst>
                        <p:tav tm="0">
                          <p:val>
                            <p:strVal val="1+#ppt_w/2"/>
                          </p:val>
                        </p:tav>
                        <p:tav tm="100000">
                          <p:val>
                            <p:strVal val="#ppt_x"/>
                          </p:val>
                        </p:tav>
                      </p:tavLst>
                    </p:anim>
                    <p:anim calcmode="lin" valueType="num">
                      <p:cBhvr additive="base">
                        <p:cTn dur="1500" fill="hold"/>
                        <p:tgtEl>
                          <p:spTgt spid="3"/>
                        </p:tgtEl>
                        <p:attrNameLst>
                          <p:attrName>ppt_y</p:attrName>
                        </p:attrNameLst>
                      </p:cBhvr>
                      <p:tavLst>
                        <p:tav tm="0">
                          <p:val>
                            <p:strVal val="#ppt_y"/>
                          </p:val>
                        </p:tav>
                        <p:tav tm="100000">
                          <p:val>
                            <p:strVal val="#ppt_y"/>
                          </p:val>
                        </p:tav>
                      </p:tavLst>
                    </p:anim>
                  </p:childTnLst>
                </p:cTn>
              </p:par>
            </p:tnLst>
          </p:tmpl>
        </p:tmplLst>
      </p:bldP>
      <p:bldP spid="5" grpId="0"/>
      <p:bldP spid="6" grpId="0"/>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Image Layout 01">
    <p:spTree>
      <p:nvGrpSpPr>
        <p:cNvPr id="1" name=""/>
        <p:cNvGrpSpPr/>
        <p:nvPr/>
      </p:nvGrpSpPr>
      <p:grpSpPr>
        <a:xfrm>
          <a:off x="0" y="0"/>
          <a:ext cx="0" cy="0"/>
          <a:chOff x="0" y="0"/>
          <a:chExt cx="0" cy="0"/>
        </a:xfrm>
      </p:grpSpPr>
      <p:sp>
        <p:nvSpPr>
          <p:cNvPr id="5" name="Marcador de pie de página 4"/>
          <p:cNvSpPr>
            <a:spLocks noGrp="1"/>
          </p:cNvSpPr>
          <p:nvPr>
            <p:ph type="ftr" sz="quarter" idx="11"/>
          </p:nvPr>
        </p:nvSpPr>
        <p:spPr>
          <a:xfrm>
            <a:off x="3028753" y="4767306"/>
            <a:ext cx="3086494" cy="273812"/>
          </a:xfrm>
          <a:prstGeom prst="rect">
            <a:avLst/>
          </a:prstGeom>
        </p:spPr>
        <p:txBody>
          <a:bodyPr lIns="32933" tIns="16496" rIns="32933" bIns="16496" anchor="ctr"/>
          <a:lstStyle>
            <a:lvl1pPr algn="ctr">
              <a:defRPr>
                <a:solidFill>
                  <a:schemeClr val="tx2"/>
                </a:solidFill>
              </a:defRPr>
            </a:lvl1pPr>
          </a:lstStyle>
          <a:p>
            <a:pPr defTabSz="869056">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6" name="Marcador de número de diapositiva 5"/>
          <p:cNvSpPr>
            <a:spLocks noGrp="1"/>
          </p:cNvSpPr>
          <p:nvPr>
            <p:ph type="sldNum" sz="quarter" idx="12"/>
          </p:nvPr>
        </p:nvSpPr>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0"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2 Marcador de posición de imagen"/>
          <p:cNvSpPr>
            <a:spLocks noGrp="1"/>
          </p:cNvSpPr>
          <p:nvPr>
            <p:ph type="pic" sz="quarter" idx="10"/>
          </p:nvPr>
        </p:nvSpPr>
        <p:spPr>
          <a:xfrm>
            <a:off x="0" y="0"/>
            <a:ext cx="9144000" cy="2158984"/>
          </a:xfrm>
          <a:prstGeom prst="rect">
            <a:avLst/>
          </a:prstGeom>
          <a:solidFill>
            <a:schemeClr val="bg1">
              <a:lumMod val="85000"/>
              <a:alpha val="50000"/>
            </a:schemeClr>
          </a:solidFill>
        </p:spPr>
        <p:txBody>
          <a:bodyPr/>
          <a:lstStyle>
            <a:lvl1pPr marL="0" indent="0">
              <a:buNone/>
              <a:defRPr/>
            </a:lvl1pPr>
          </a:lstStyle>
          <a:p>
            <a:endParaRPr lang="es-SV"/>
          </a:p>
        </p:txBody>
      </p:sp>
    </p:spTree>
    <p:extLst>
      <p:ext uri="{BB962C8B-B14F-4D97-AF65-F5344CB8AC3E}">
        <p14:creationId xmlns:p14="http://schemas.microsoft.com/office/powerpoint/2010/main" val="345137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500" fill="hold"/>
                                        <p:tgtEl>
                                          <p:spTgt spid="6"/>
                                        </p:tgtEl>
                                        <p:attrNameLst>
                                          <p:attrName>ppt_x</p:attrName>
                                        </p:attrNameLst>
                                      </p:cBhvr>
                                      <p:tavLst>
                                        <p:tav tm="0">
                                          <p:val>
                                            <p:strVal val="#ppt_x"/>
                                          </p:val>
                                        </p:tav>
                                        <p:tav tm="100000">
                                          <p:val>
                                            <p:strVal val="#ppt_x"/>
                                          </p:val>
                                        </p:tav>
                                      </p:tavLst>
                                    </p:anim>
                                    <p:anim calcmode="lin" valueType="num">
                                      <p:cBhvr additive="base">
                                        <p:cTn id="12" dur="1500" fill="hold"/>
                                        <p:tgtEl>
                                          <p:spTgt spid="6"/>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23" presetClass="entr" presetSubtype="28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strVal val="4/3*#ppt_w"/>
                                          </p:val>
                                        </p:tav>
                                        <p:tav tm="100000">
                                          <p:val>
                                            <p:strVal val="#ppt_w"/>
                                          </p:val>
                                        </p:tav>
                                      </p:tavLst>
                                    </p:anim>
                                    <p:anim calcmode="lin" valueType="num">
                                      <p:cBhvr>
                                        <p:cTn id="19" dur="500" fill="hold"/>
                                        <p:tgtEl>
                                          <p:spTgt spid="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Layout 02">
    <p:spTree>
      <p:nvGrpSpPr>
        <p:cNvPr id="1" name=""/>
        <p:cNvGrpSpPr/>
        <p:nvPr/>
      </p:nvGrpSpPr>
      <p:grpSpPr>
        <a:xfrm>
          <a:off x="0" y="0"/>
          <a:ext cx="0" cy="0"/>
          <a:chOff x="0" y="0"/>
          <a:chExt cx="0" cy="0"/>
        </a:xfrm>
      </p:grpSpPr>
      <p:sp>
        <p:nvSpPr>
          <p:cNvPr id="8" name="Marcador de posición de imagen 8"/>
          <p:cNvSpPr>
            <a:spLocks noGrp="1"/>
          </p:cNvSpPr>
          <p:nvPr>
            <p:ph type="pic" sz="quarter" idx="16" hasCustomPrompt="1"/>
          </p:nvPr>
        </p:nvSpPr>
        <p:spPr>
          <a:xfrm>
            <a:off x="3610273" y="1525505"/>
            <a:ext cx="1951545" cy="2595262"/>
          </a:xfrm>
          <a:prstGeom prst="rect">
            <a:avLst/>
          </a:prstGeom>
          <a:solidFill>
            <a:schemeClr val="bg1">
              <a:lumMod val="75000"/>
            </a:schemeClr>
          </a:solidFill>
        </p:spPr>
        <p:txBody>
          <a:bodyPr/>
          <a:lstStyle>
            <a:lvl1pPr algn="ctr">
              <a:defRPr sz="1200">
                <a:latin typeface="Calibri" panose="020F0502020204030204" pitchFamily="34" charset="0"/>
              </a:defRPr>
            </a:lvl1pPr>
          </a:lstStyle>
          <a:p>
            <a:r>
              <a:rPr lang="es-ES" err="1"/>
              <a:t>Image</a:t>
            </a:r>
            <a:r>
              <a:rPr lang="es-ES"/>
              <a:t> </a:t>
            </a:r>
            <a:r>
              <a:rPr lang="es-ES" err="1"/>
              <a:t>Holder</a:t>
            </a:r>
            <a:endParaRPr lang="es-ES"/>
          </a:p>
        </p:txBody>
      </p:sp>
      <p:sp>
        <p:nvSpPr>
          <p:cNvPr id="15" name="Título 1"/>
          <p:cNvSpPr>
            <a:spLocks noGrp="1"/>
          </p:cNvSpPr>
          <p:nvPr>
            <p:ph type="ctrTitle" hasCustomPrompt="1"/>
          </p:nvPr>
        </p:nvSpPr>
        <p:spPr>
          <a:xfrm>
            <a:off x="479138" y="243478"/>
            <a:ext cx="6117686" cy="380082"/>
          </a:xfrm>
        </p:spPr>
        <p:txBody>
          <a:bodyPr anchor="b">
            <a:normAutofit/>
          </a:bodyPr>
          <a:lstStyle>
            <a:lvl1pPr marL="0" algn="l" defTabSz="328841"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16" name="Subtítulo 2"/>
          <p:cNvSpPr>
            <a:spLocks noGrp="1"/>
          </p:cNvSpPr>
          <p:nvPr>
            <p:ph type="subTitle" idx="1" hasCustomPrompt="1"/>
          </p:nvPr>
        </p:nvSpPr>
        <p:spPr>
          <a:xfrm>
            <a:off x="490152" y="601984"/>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4429" indent="0" algn="ctr">
              <a:buNone/>
              <a:defRPr sz="700"/>
            </a:lvl2pPr>
            <a:lvl3pPr marL="328841" indent="0" algn="ctr">
              <a:buNone/>
              <a:defRPr sz="700"/>
            </a:lvl3pPr>
            <a:lvl4pPr marL="493255" indent="0" algn="ctr">
              <a:buNone/>
              <a:defRPr sz="600"/>
            </a:lvl4pPr>
            <a:lvl5pPr marL="657675" indent="0" algn="ctr">
              <a:buNone/>
              <a:defRPr sz="600"/>
            </a:lvl5pPr>
            <a:lvl6pPr marL="822098" indent="0" algn="ctr">
              <a:buNone/>
              <a:defRPr sz="600"/>
            </a:lvl6pPr>
            <a:lvl7pPr marL="986515" indent="0" algn="ctr">
              <a:buNone/>
              <a:defRPr sz="600"/>
            </a:lvl7pPr>
            <a:lvl8pPr marL="1150934" indent="0" algn="ctr">
              <a:buNone/>
              <a:defRPr sz="600"/>
            </a:lvl8pPr>
            <a:lvl9pPr marL="1315356"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17" name="Marcador de pie de página 4"/>
          <p:cNvSpPr>
            <a:spLocks noGrp="1"/>
          </p:cNvSpPr>
          <p:nvPr>
            <p:ph type="ftr" sz="quarter" idx="11"/>
          </p:nvPr>
        </p:nvSpPr>
        <p:spPr>
          <a:xfrm>
            <a:off x="3028753" y="4767306"/>
            <a:ext cx="3086494" cy="273812"/>
          </a:xfrm>
          <a:prstGeom prst="rect">
            <a:avLst/>
          </a:prstGeom>
        </p:spPr>
        <p:txBody>
          <a:bodyPr lIns="32933" tIns="16496" rIns="32933" bIns="16496" anchor="ctr"/>
          <a:lstStyle>
            <a:lvl1pPr algn="ctr">
              <a:defRPr>
                <a:solidFill>
                  <a:schemeClr val="tx2"/>
                </a:solidFill>
              </a:defRPr>
            </a:lvl1pPr>
          </a:lstStyle>
          <a:p>
            <a:pPr defTabSz="869056">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18"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9"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506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500" fill="hold"/>
                                        <p:tgtEl>
                                          <p:spTgt spid="16"/>
                                        </p:tgtEl>
                                        <p:attrNameLst>
                                          <p:attrName>ppt_x</p:attrName>
                                        </p:attrNameLst>
                                      </p:cBhvr>
                                      <p:tavLst>
                                        <p:tav tm="0">
                                          <p:val>
                                            <p:strVal val="0-#ppt_w/2"/>
                                          </p:val>
                                        </p:tav>
                                        <p:tav tm="100000">
                                          <p:val>
                                            <p:strVal val="#ppt_x"/>
                                          </p:val>
                                        </p:tav>
                                      </p:tavLst>
                                    </p:anim>
                                    <p:anim calcmode="lin" valueType="num">
                                      <p:cBhvr additive="base">
                                        <p:cTn id="12" dur="1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500" fill="hold"/>
                                        <p:tgtEl>
                                          <p:spTgt spid="17"/>
                                        </p:tgtEl>
                                        <p:attrNameLst>
                                          <p:attrName>ppt_x</p:attrName>
                                        </p:attrNameLst>
                                      </p:cBhvr>
                                      <p:tavLst>
                                        <p:tav tm="0">
                                          <p:val>
                                            <p:strVal val="#ppt_x"/>
                                          </p:val>
                                        </p:tav>
                                        <p:tav tm="100000">
                                          <p:val>
                                            <p:strVal val="#ppt_x"/>
                                          </p:val>
                                        </p:tav>
                                      </p:tavLst>
                                    </p:anim>
                                    <p:anim calcmode="lin" valueType="num">
                                      <p:cBhvr additive="base">
                                        <p:cTn id="16" dur="1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500" fill="hold"/>
                                        <p:tgtEl>
                                          <p:spTgt spid="18"/>
                                        </p:tgtEl>
                                        <p:attrNameLst>
                                          <p:attrName>ppt_x</p:attrName>
                                        </p:attrNameLst>
                                      </p:cBhvr>
                                      <p:tavLst>
                                        <p:tav tm="0">
                                          <p:val>
                                            <p:strVal val="#ppt_x"/>
                                          </p:val>
                                        </p:tav>
                                        <p:tav tm="100000">
                                          <p:val>
                                            <p:strVal val="#ppt_x"/>
                                          </p:val>
                                        </p:tav>
                                      </p:tavLst>
                                    </p:anim>
                                    <p:anim calcmode="lin" valueType="num">
                                      <p:cBhvr additive="base">
                                        <p:cTn id="20" dur="1500" fill="hold"/>
                                        <p:tgtEl>
                                          <p:spTgt spid="18"/>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tmplLst>
          <p:tmpl>
            <p:tnLst>
              <p:par>
                <p:cTn presetID="2" presetClass="entr" presetSubtype="8" decel="100000"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500" fill="hold"/>
                        <p:tgtEl>
                          <p:spTgt spid="16"/>
                        </p:tgtEl>
                        <p:attrNameLst>
                          <p:attrName>ppt_x</p:attrName>
                        </p:attrNameLst>
                      </p:cBhvr>
                      <p:tavLst>
                        <p:tav tm="0">
                          <p:val>
                            <p:strVal val="0-#ppt_w/2"/>
                          </p:val>
                        </p:tav>
                        <p:tav tm="100000">
                          <p:val>
                            <p:strVal val="#ppt_x"/>
                          </p:val>
                        </p:tav>
                      </p:tavLst>
                    </p:anim>
                    <p:anim calcmode="lin" valueType="num">
                      <p:cBhvr additive="base">
                        <p:cTn dur="1500" fill="hold"/>
                        <p:tgtEl>
                          <p:spTgt spid="16"/>
                        </p:tgtEl>
                        <p:attrNameLst>
                          <p:attrName>ppt_y</p:attrName>
                        </p:attrNameLst>
                      </p:cBhvr>
                      <p:tavLst>
                        <p:tav tm="0">
                          <p:val>
                            <p:strVal val="#ppt_y"/>
                          </p:val>
                        </p:tav>
                        <p:tav tm="100000">
                          <p:val>
                            <p:strVal val="#ppt_y"/>
                          </p:val>
                        </p:tav>
                      </p:tavLst>
                    </p:anim>
                  </p:childTnLst>
                </p:cTn>
              </p:par>
            </p:tnLst>
          </p:tmpl>
        </p:tmplLst>
      </p:bldP>
      <p:bldP spid="17" grpId="0"/>
      <p:bldP spid="18" grpId="0"/>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Image Layout 03">
    <p:spTree>
      <p:nvGrpSpPr>
        <p:cNvPr id="1" name=""/>
        <p:cNvGrpSpPr/>
        <p:nvPr/>
      </p:nvGrpSpPr>
      <p:grpSpPr>
        <a:xfrm>
          <a:off x="0" y="0"/>
          <a:ext cx="0" cy="0"/>
          <a:chOff x="0" y="0"/>
          <a:chExt cx="0" cy="0"/>
        </a:xfrm>
      </p:grpSpPr>
      <p:sp>
        <p:nvSpPr>
          <p:cNvPr id="11" name="Marcador de posición de imagen 10"/>
          <p:cNvSpPr>
            <a:spLocks noGrp="1"/>
          </p:cNvSpPr>
          <p:nvPr>
            <p:ph type="pic" sz="quarter" idx="10" hasCustomPrompt="1"/>
          </p:nvPr>
        </p:nvSpPr>
        <p:spPr>
          <a:xfrm>
            <a:off x="2623348" y="1531980"/>
            <a:ext cx="3754584" cy="1410109"/>
          </a:xfrm>
          <a:custGeom>
            <a:avLst/>
            <a:gdLst>
              <a:gd name="connsiteX0" fmla="*/ 0 w 10022400"/>
              <a:gd name="connsiteY0" fmla="*/ 0 h 3751200"/>
              <a:gd name="connsiteX1" fmla="*/ 10022400 w 10022400"/>
              <a:gd name="connsiteY1" fmla="*/ 0 h 3751200"/>
              <a:gd name="connsiteX2" fmla="*/ 10022400 w 10022400"/>
              <a:gd name="connsiteY2" fmla="*/ 3751200 h 3751200"/>
              <a:gd name="connsiteX3" fmla="*/ 0 w 10022400"/>
              <a:gd name="connsiteY3" fmla="*/ 3751200 h 3751200"/>
              <a:gd name="connsiteX4" fmla="*/ 0 w 10022400"/>
              <a:gd name="connsiteY4" fmla="*/ 0 h 3751200"/>
              <a:gd name="connsiteX0" fmla="*/ 219075 w 10022400"/>
              <a:gd name="connsiteY0" fmla="*/ 361950 h 3751200"/>
              <a:gd name="connsiteX1" fmla="*/ 10022400 w 10022400"/>
              <a:gd name="connsiteY1" fmla="*/ 0 h 3751200"/>
              <a:gd name="connsiteX2" fmla="*/ 10022400 w 10022400"/>
              <a:gd name="connsiteY2" fmla="*/ 3751200 h 3751200"/>
              <a:gd name="connsiteX3" fmla="*/ 0 w 10022400"/>
              <a:gd name="connsiteY3" fmla="*/ 3751200 h 3751200"/>
              <a:gd name="connsiteX4" fmla="*/ 219075 w 10022400"/>
              <a:gd name="connsiteY4" fmla="*/ 361950 h 3751200"/>
              <a:gd name="connsiteX0" fmla="*/ 400050 w 10022400"/>
              <a:gd name="connsiteY0" fmla="*/ 266700 h 3751200"/>
              <a:gd name="connsiteX1" fmla="*/ 10022400 w 10022400"/>
              <a:gd name="connsiteY1" fmla="*/ 0 h 3751200"/>
              <a:gd name="connsiteX2" fmla="*/ 10022400 w 10022400"/>
              <a:gd name="connsiteY2" fmla="*/ 3751200 h 3751200"/>
              <a:gd name="connsiteX3" fmla="*/ 0 w 10022400"/>
              <a:gd name="connsiteY3" fmla="*/ 3751200 h 3751200"/>
              <a:gd name="connsiteX4" fmla="*/ 400050 w 10022400"/>
              <a:gd name="connsiteY4" fmla="*/ 266700 h 3751200"/>
              <a:gd name="connsiteX0" fmla="*/ 523875 w 10022400"/>
              <a:gd name="connsiteY0" fmla="*/ 247650 h 3751200"/>
              <a:gd name="connsiteX1" fmla="*/ 10022400 w 10022400"/>
              <a:gd name="connsiteY1" fmla="*/ 0 h 3751200"/>
              <a:gd name="connsiteX2" fmla="*/ 10022400 w 10022400"/>
              <a:gd name="connsiteY2" fmla="*/ 3751200 h 3751200"/>
              <a:gd name="connsiteX3" fmla="*/ 0 w 10022400"/>
              <a:gd name="connsiteY3" fmla="*/ 3751200 h 3751200"/>
              <a:gd name="connsiteX4" fmla="*/ 523875 w 10022400"/>
              <a:gd name="connsiteY4" fmla="*/ 247650 h 3751200"/>
              <a:gd name="connsiteX0" fmla="*/ 523875 w 10022400"/>
              <a:gd name="connsiteY0" fmla="*/ 200025 h 3751200"/>
              <a:gd name="connsiteX1" fmla="*/ 10022400 w 10022400"/>
              <a:gd name="connsiteY1" fmla="*/ 0 h 3751200"/>
              <a:gd name="connsiteX2" fmla="*/ 10022400 w 10022400"/>
              <a:gd name="connsiteY2" fmla="*/ 3751200 h 3751200"/>
              <a:gd name="connsiteX3" fmla="*/ 0 w 10022400"/>
              <a:gd name="connsiteY3" fmla="*/ 3751200 h 3751200"/>
              <a:gd name="connsiteX4" fmla="*/ 523875 w 10022400"/>
              <a:gd name="connsiteY4" fmla="*/ 200025 h 3751200"/>
              <a:gd name="connsiteX0" fmla="*/ 504825 w 10022400"/>
              <a:gd name="connsiteY0" fmla="*/ 152400 h 3751200"/>
              <a:gd name="connsiteX1" fmla="*/ 10022400 w 10022400"/>
              <a:gd name="connsiteY1" fmla="*/ 0 h 3751200"/>
              <a:gd name="connsiteX2" fmla="*/ 10022400 w 10022400"/>
              <a:gd name="connsiteY2" fmla="*/ 3751200 h 3751200"/>
              <a:gd name="connsiteX3" fmla="*/ 0 w 10022400"/>
              <a:gd name="connsiteY3" fmla="*/ 3751200 h 3751200"/>
              <a:gd name="connsiteX4" fmla="*/ 504825 w 10022400"/>
              <a:gd name="connsiteY4" fmla="*/ 152400 h 3751200"/>
              <a:gd name="connsiteX0" fmla="*/ 476250 w 10022400"/>
              <a:gd name="connsiteY0" fmla="*/ 161925 h 3751200"/>
              <a:gd name="connsiteX1" fmla="*/ 10022400 w 10022400"/>
              <a:gd name="connsiteY1" fmla="*/ 0 h 3751200"/>
              <a:gd name="connsiteX2" fmla="*/ 10022400 w 10022400"/>
              <a:gd name="connsiteY2" fmla="*/ 3751200 h 3751200"/>
              <a:gd name="connsiteX3" fmla="*/ 0 w 10022400"/>
              <a:gd name="connsiteY3" fmla="*/ 3751200 h 3751200"/>
              <a:gd name="connsiteX4" fmla="*/ 476250 w 10022400"/>
              <a:gd name="connsiteY4" fmla="*/ 161925 h 3751200"/>
              <a:gd name="connsiteX0" fmla="*/ 476250 w 10022400"/>
              <a:gd name="connsiteY0" fmla="*/ 0 h 3589275"/>
              <a:gd name="connsiteX1" fmla="*/ 9870000 w 10022400"/>
              <a:gd name="connsiteY1" fmla="*/ 19050 h 3589275"/>
              <a:gd name="connsiteX2" fmla="*/ 10022400 w 10022400"/>
              <a:gd name="connsiteY2" fmla="*/ 3589275 h 3589275"/>
              <a:gd name="connsiteX3" fmla="*/ 0 w 10022400"/>
              <a:gd name="connsiteY3" fmla="*/ 3589275 h 3589275"/>
              <a:gd name="connsiteX4" fmla="*/ 476250 w 10022400"/>
              <a:gd name="connsiteY4" fmla="*/ 0 h 3589275"/>
              <a:gd name="connsiteX0" fmla="*/ 476250 w 10022400"/>
              <a:gd name="connsiteY0" fmla="*/ 180975 h 3770250"/>
              <a:gd name="connsiteX1" fmla="*/ 9984300 w 10022400"/>
              <a:gd name="connsiteY1" fmla="*/ 0 h 3770250"/>
              <a:gd name="connsiteX2" fmla="*/ 10022400 w 10022400"/>
              <a:gd name="connsiteY2" fmla="*/ 3770250 h 3770250"/>
              <a:gd name="connsiteX3" fmla="*/ 0 w 10022400"/>
              <a:gd name="connsiteY3" fmla="*/ 3770250 h 3770250"/>
              <a:gd name="connsiteX4" fmla="*/ 476250 w 10022400"/>
              <a:gd name="connsiteY4" fmla="*/ 180975 h 3770250"/>
              <a:gd name="connsiteX0" fmla="*/ 476250 w 10022400"/>
              <a:gd name="connsiteY0" fmla="*/ 142875 h 3732150"/>
              <a:gd name="connsiteX1" fmla="*/ 9965250 w 10022400"/>
              <a:gd name="connsiteY1" fmla="*/ 0 h 3732150"/>
              <a:gd name="connsiteX2" fmla="*/ 10022400 w 10022400"/>
              <a:gd name="connsiteY2" fmla="*/ 3732150 h 3732150"/>
              <a:gd name="connsiteX3" fmla="*/ 0 w 10022400"/>
              <a:gd name="connsiteY3" fmla="*/ 3732150 h 3732150"/>
              <a:gd name="connsiteX4" fmla="*/ 476250 w 10022400"/>
              <a:gd name="connsiteY4" fmla="*/ 142875 h 3732150"/>
              <a:gd name="connsiteX0" fmla="*/ 476250 w 10022400"/>
              <a:gd name="connsiteY0" fmla="*/ 161925 h 3751200"/>
              <a:gd name="connsiteX1" fmla="*/ 9993825 w 10022400"/>
              <a:gd name="connsiteY1" fmla="*/ 0 h 3751200"/>
              <a:gd name="connsiteX2" fmla="*/ 10022400 w 10022400"/>
              <a:gd name="connsiteY2" fmla="*/ 3751200 h 3751200"/>
              <a:gd name="connsiteX3" fmla="*/ 0 w 10022400"/>
              <a:gd name="connsiteY3" fmla="*/ 3751200 h 3751200"/>
              <a:gd name="connsiteX4" fmla="*/ 476250 w 10022400"/>
              <a:gd name="connsiteY4" fmla="*/ 161925 h 3751200"/>
              <a:gd name="connsiteX0" fmla="*/ 295275 w 9841425"/>
              <a:gd name="connsiteY0" fmla="*/ 161925 h 3751200"/>
              <a:gd name="connsiteX1" fmla="*/ 9812850 w 9841425"/>
              <a:gd name="connsiteY1" fmla="*/ 0 h 3751200"/>
              <a:gd name="connsiteX2" fmla="*/ 9841425 w 9841425"/>
              <a:gd name="connsiteY2" fmla="*/ 3751200 h 3751200"/>
              <a:gd name="connsiteX3" fmla="*/ 0 w 9841425"/>
              <a:gd name="connsiteY3" fmla="*/ 3570225 h 3751200"/>
              <a:gd name="connsiteX4" fmla="*/ 295275 w 9841425"/>
              <a:gd name="connsiteY4" fmla="*/ 161925 h 3751200"/>
              <a:gd name="connsiteX0" fmla="*/ 419100 w 9965250"/>
              <a:gd name="connsiteY0" fmla="*/ 161925 h 3751200"/>
              <a:gd name="connsiteX1" fmla="*/ 9936675 w 9965250"/>
              <a:gd name="connsiteY1" fmla="*/ 0 h 3751200"/>
              <a:gd name="connsiteX2" fmla="*/ 9965250 w 9965250"/>
              <a:gd name="connsiteY2" fmla="*/ 3751200 h 3751200"/>
              <a:gd name="connsiteX3" fmla="*/ 0 w 9965250"/>
              <a:gd name="connsiteY3" fmla="*/ 3627375 h 3751200"/>
              <a:gd name="connsiteX4" fmla="*/ 419100 w 9965250"/>
              <a:gd name="connsiteY4" fmla="*/ 161925 h 3751200"/>
              <a:gd name="connsiteX0" fmla="*/ 457200 w 10003350"/>
              <a:gd name="connsiteY0" fmla="*/ 161925 h 3751200"/>
              <a:gd name="connsiteX1" fmla="*/ 9974775 w 10003350"/>
              <a:gd name="connsiteY1" fmla="*/ 0 h 3751200"/>
              <a:gd name="connsiteX2" fmla="*/ 10003350 w 10003350"/>
              <a:gd name="connsiteY2" fmla="*/ 3751200 h 3751200"/>
              <a:gd name="connsiteX3" fmla="*/ 0 w 10003350"/>
              <a:gd name="connsiteY3" fmla="*/ 3617850 h 3751200"/>
              <a:gd name="connsiteX4" fmla="*/ 457200 w 10003350"/>
              <a:gd name="connsiteY4" fmla="*/ 161925 h 3751200"/>
              <a:gd name="connsiteX0" fmla="*/ 466725 w 10012875"/>
              <a:gd name="connsiteY0" fmla="*/ 161925 h 3751200"/>
              <a:gd name="connsiteX1" fmla="*/ 9984300 w 10012875"/>
              <a:gd name="connsiteY1" fmla="*/ 0 h 3751200"/>
              <a:gd name="connsiteX2" fmla="*/ 10012875 w 10012875"/>
              <a:gd name="connsiteY2" fmla="*/ 3751200 h 3751200"/>
              <a:gd name="connsiteX3" fmla="*/ 0 w 10012875"/>
              <a:gd name="connsiteY3" fmla="*/ 3636900 h 3751200"/>
              <a:gd name="connsiteX4" fmla="*/ 466725 w 10012875"/>
              <a:gd name="connsiteY4" fmla="*/ 161925 h 3751200"/>
              <a:gd name="connsiteX0" fmla="*/ 447675 w 10012875"/>
              <a:gd name="connsiteY0" fmla="*/ 161925 h 3751200"/>
              <a:gd name="connsiteX1" fmla="*/ 9984300 w 10012875"/>
              <a:gd name="connsiteY1" fmla="*/ 0 h 3751200"/>
              <a:gd name="connsiteX2" fmla="*/ 10012875 w 10012875"/>
              <a:gd name="connsiteY2" fmla="*/ 3751200 h 3751200"/>
              <a:gd name="connsiteX3" fmla="*/ 0 w 10012875"/>
              <a:gd name="connsiteY3" fmla="*/ 3636900 h 3751200"/>
              <a:gd name="connsiteX4" fmla="*/ 447675 w 10012875"/>
              <a:gd name="connsiteY4" fmla="*/ 161925 h 3751200"/>
              <a:gd name="connsiteX0" fmla="*/ 438150 w 10012875"/>
              <a:gd name="connsiteY0" fmla="*/ 161925 h 3751200"/>
              <a:gd name="connsiteX1" fmla="*/ 9984300 w 10012875"/>
              <a:gd name="connsiteY1" fmla="*/ 0 h 3751200"/>
              <a:gd name="connsiteX2" fmla="*/ 10012875 w 10012875"/>
              <a:gd name="connsiteY2" fmla="*/ 3751200 h 3751200"/>
              <a:gd name="connsiteX3" fmla="*/ 0 w 10012875"/>
              <a:gd name="connsiteY3" fmla="*/ 3636900 h 3751200"/>
              <a:gd name="connsiteX4" fmla="*/ 438150 w 10012875"/>
              <a:gd name="connsiteY4" fmla="*/ 161925 h 3751200"/>
              <a:gd name="connsiteX0" fmla="*/ 438150 w 9984300"/>
              <a:gd name="connsiteY0" fmla="*/ 161925 h 3703575"/>
              <a:gd name="connsiteX1" fmla="*/ 9984300 w 9984300"/>
              <a:gd name="connsiteY1" fmla="*/ 0 h 3703575"/>
              <a:gd name="connsiteX2" fmla="*/ 9879525 w 9984300"/>
              <a:gd name="connsiteY2" fmla="*/ 3703575 h 3703575"/>
              <a:gd name="connsiteX3" fmla="*/ 0 w 9984300"/>
              <a:gd name="connsiteY3" fmla="*/ 3636900 h 3703575"/>
              <a:gd name="connsiteX4" fmla="*/ 438150 w 9984300"/>
              <a:gd name="connsiteY4" fmla="*/ 161925 h 3703575"/>
              <a:gd name="connsiteX0" fmla="*/ 438150 w 9984300"/>
              <a:gd name="connsiteY0" fmla="*/ 161925 h 3713100"/>
              <a:gd name="connsiteX1" fmla="*/ 9984300 w 9984300"/>
              <a:gd name="connsiteY1" fmla="*/ 0 h 3713100"/>
              <a:gd name="connsiteX2" fmla="*/ 9927150 w 9984300"/>
              <a:gd name="connsiteY2" fmla="*/ 3713100 h 3713100"/>
              <a:gd name="connsiteX3" fmla="*/ 0 w 9984300"/>
              <a:gd name="connsiteY3" fmla="*/ 3636900 h 3713100"/>
              <a:gd name="connsiteX4" fmla="*/ 438150 w 9984300"/>
              <a:gd name="connsiteY4" fmla="*/ 161925 h 3713100"/>
              <a:gd name="connsiteX0" fmla="*/ 438150 w 9984300"/>
              <a:gd name="connsiteY0" fmla="*/ 161925 h 3760725"/>
              <a:gd name="connsiteX1" fmla="*/ 9984300 w 9984300"/>
              <a:gd name="connsiteY1" fmla="*/ 0 h 3760725"/>
              <a:gd name="connsiteX2" fmla="*/ 9965250 w 9984300"/>
              <a:gd name="connsiteY2" fmla="*/ 3760725 h 3760725"/>
              <a:gd name="connsiteX3" fmla="*/ 0 w 9984300"/>
              <a:gd name="connsiteY3" fmla="*/ 3636900 h 3760725"/>
              <a:gd name="connsiteX4" fmla="*/ 438150 w 9984300"/>
              <a:gd name="connsiteY4" fmla="*/ 161925 h 3760725"/>
              <a:gd name="connsiteX0" fmla="*/ 438150 w 9984300"/>
              <a:gd name="connsiteY0" fmla="*/ 161925 h 3732150"/>
              <a:gd name="connsiteX1" fmla="*/ 9984300 w 9984300"/>
              <a:gd name="connsiteY1" fmla="*/ 0 h 3732150"/>
              <a:gd name="connsiteX2" fmla="*/ 9984300 w 9984300"/>
              <a:gd name="connsiteY2" fmla="*/ 3732150 h 3732150"/>
              <a:gd name="connsiteX3" fmla="*/ 0 w 9984300"/>
              <a:gd name="connsiteY3" fmla="*/ 3636900 h 3732150"/>
              <a:gd name="connsiteX4" fmla="*/ 438150 w 9984300"/>
              <a:gd name="connsiteY4" fmla="*/ 161925 h 3732150"/>
              <a:gd name="connsiteX0" fmla="*/ 438150 w 10012875"/>
              <a:gd name="connsiteY0" fmla="*/ 161925 h 3760725"/>
              <a:gd name="connsiteX1" fmla="*/ 9984300 w 10012875"/>
              <a:gd name="connsiteY1" fmla="*/ 0 h 3760725"/>
              <a:gd name="connsiteX2" fmla="*/ 10012875 w 10012875"/>
              <a:gd name="connsiteY2" fmla="*/ 3760725 h 3760725"/>
              <a:gd name="connsiteX3" fmla="*/ 0 w 10012875"/>
              <a:gd name="connsiteY3" fmla="*/ 3636900 h 3760725"/>
              <a:gd name="connsiteX4" fmla="*/ 438150 w 10012875"/>
              <a:gd name="connsiteY4" fmla="*/ 161925 h 3760725"/>
              <a:gd name="connsiteX0" fmla="*/ 466725 w 10012875"/>
              <a:gd name="connsiteY0" fmla="*/ 152400 h 3760725"/>
              <a:gd name="connsiteX1" fmla="*/ 9984300 w 10012875"/>
              <a:gd name="connsiteY1" fmla="*/ 0 h 3760725"/>
              <a:gd name="connsiteX2" fmla="*/ 10012875 w 10012875"/>
              <a:gd name="connsiteY2" fmla="*/ 3760725 h 3760725"/>
              <a:gd name="connsiteX3" fmla="*/ 0 w 10012875"/>
              <a:gd name="connsiteY3" fmla="*/ 3636900 h 3760725"/>
              <a:gd name="connsiteX4" fmla="*/ 466725 w 10012875"/>
              <a:gd name="connsiteY4" fmla="*/ 152400 h 3760725"/>
              <a:gd name="connsiteX0" fmla="*/ 457200 w 10012875"/>
              <a:gd name="connsiteY0" fmla="*/ 152400 h 3760725"/>
              <a:gd name="connsiteX1" fmla="*/ 9984300 w 10012875"/>
              <a:gd name="connsiteY1" fmla="*/ 0 h 3760725"/>
              <a:gd name="connsiteX2" fmla="*/ 10012875 w 10012875"/>
              <a:gd name="connsiteY2" fmla="*/ 3760725 h 3760725"/>
              <a:gd name="connsiteX3" fmla="*/ 0 w 10012875"/>
              <a:gd name="connsiteY3" fmla="*/ 3636900 h 3760725"/>
              <a:gd name="connsiteX4" fmla="*/ 457200 w 10012875"/>
              <a:gd name="connsiteY4" fmla="*/ 152400 h 3760725"/>
              <a:gd name="connsiteX0" fmla="*/ 438150 w 10012875"/>
              <a:gd name="connsiteY0" fmla="*/ 152400 h 3760725"/>
              <a:gd name="connsiteX1" fmla="*/ 9984300 w 10012875"/>
              <a:gd name="connsiteY1" fmla="*/ 0 h 3760725"/>
              <a:gd name="connsiteX2" fmla="*/ 10012875 w 10012875"/>
              <a:gd name="connsiteY2" fmla="*/ 3760725 h 3760725"/>
              <a:gd name="connsiteX3" fmla="*/ 0 w 10012875"/>
              <a:gd name="connsiteY3" fmla="*/ 3636900 h 3760725"/>
              <a:gd name="connsiteX4" fmla="*/ 438150 w 10012875"/>
              <a:gd name="connsiteY4" fmla="*/ 152400 h 376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2875" h="3760725">
                <a:moveTo>
                  <a:pt x="438150" y="152400"/>
                </a:moveTo>
                <a:lnTo>
                  <a:pt x="9984300" y="0"/>
                </a:lnTo>
                <a:lnTo>
                  <a:pt x="10012875" y="3760725"/>
                </a:lnTo>
                <a:lnTo>
                  <a:pt x="0" y="3636900"/>
                </a:lnTo>
                <a:lnTo>
                  <a:pt x="438150" y="152400"/>
                </a:lnTo>
                <a:close/>
              </a:path>
            </a:pathLst>
          </a:custGeom>
          <a:solidFill>
            <a:schemeClr val="bg1">
              <a:lumMod val="75000"/>
            </a:schemeClr>
          </a:solidFill>
          <a:ln>
            <a:noFill/>
          </a:ln>
          <a:scene3d>
            <a:camera prst="perspectiveContrastingLeftFacing" fov="600000">
              <a:rot lat="21061425" lon="3660000" rev="20937095"/>
            </a:camera>
            <a:lightRig rig="threePt" dir="t"/>
          </a:scene3d>
          <a:sp3d/>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r">
              <a:defRPr lang="es-ES" sz="1500" baseline="0" dirty="0">
                <a:latin typeface="Calibri" panose="020F0502020204030204" pitchFamily="34" charset="0"/>
              </a:defRPr>
            </a:lvl1pPr>
            <a:lvl3pPr marL="651646" indent="0" algn="r">
              <a:buNone/>
              <a:defRPr sz="1500" b="1">
                <a:latin typeface="Calibri" panose="020F0502020204030204" pitchFamily="34" charset="0"/>
              </a:defRPr>
            </a:lvl3pPr>
            <a:lvl4pPr marL="977467" indent="0">
              <a:buNone/>
              <a:defRPr/>
            </a:lvl4pPr>
          </a:lstStyle>
          <a:p>
            <a:pPr lvl="0" algn="ctr" defTabSz="869056"/>
            <a:r>
              <a:rPr lang="es-ES" err="1"/>
              <a:t>Image</a:t>
            </a:r>
            <a:r>
              <a:rPr lang="es-ES"/>
              <a:t> </a:t>
            </a:r>
            <a:r>
              <a:rPr lang="es-ES" err="1"/>
              <a:t>holder</a:t>
            </a:r>
            <a:endParaRPr lang="es-ES"/>
          </a:p>
        </p:txBody>
      </p:sp>
      <p:sp>
        <p:nvSpPr>
          <p:cNvPr id="19" name="Título 1"/>
          <p:cNvSpPr>
            <a:spLocks noGrp="1"/>
          </p:cNvSpPr>
          <p:nvPr>
            <p:ph type="ctrTitle" hasCustomPrompt="1"/>
          </p:nvPr>
        </p:nvSpPr>
        <p:spPr>
          <a:xfrm>
            <a:off x="479138" y="243478"/>
            <a:ext cx="6117686" cy="380082"/>
          </a:xfrm>
        </p:spPr>
        <p:txBody>
          <a:bodyPr anchor="b">
            <a:normAutofit/>
          </a:bodyPr>
          <a:lstStyle>
            <a:lvl1pPr marL="0" algn="l" defTabSz="328841"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20" name="Subtítulo 2"/>
          <p:cNvSpPr>
            <a:spLocks noGrp="1"/>
          </p:cNvSpPr>
          <p:nvPr>
            <p:ph type="subTitle" idx="1" hasCustomPrompt="1"/>
          </p:nvPr>
        </p:nvSpPr>
        <p:spPr>
          <a:xfrm>
            <a:off x="490152" y="601984"/>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4429" indent="0" algn="ctr">
              <a:buNone/>
              <a:defRPr sz="700"/>
            </a:lvl2pPr>
            <a:lvl3pPr marL="328841" indent="0" algn="ctr">
              <a:buNone/>
              <a:defRPr sz="700"/>
            </a:lvl3pPr>
            <a:lvl4pPr marL="493255" indent="0" algn="ctr">
              <a:buNone/>
              <a:defRPr sz="600"/>
            </a:lvl4pPr>
            <a:lvl5pPr marL="657675" indent="0" algn="ctr">
              <a:buNone/>
              <a:defRPr sz="600"/>
            </a:lvl5pPr>
            <a:lvl6pPr marL="822098" indent="0" algn="ctr">
              <a:buNone/>
              <a:defRPr sz="600"/>
            </a:lvl6pPr>
            <a:lvl7pPr marL="986515" indent="0" algn="ctr">
              <a:buNone/>
              <a:defRPr sz="600"/>
            </a:lvl7pPr>
            <a:lvl8pPr marL="1150934" indent="0" algn="ctr">
              <a:buNone/>
              <a:defRPr sz="600"/>
            </a:lvl8pPr>
            <a:lvl9pPr marL="1315356"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21" name="Marcador de pie de página 4"/>
          <p:cNvSpPr>
            <a:spLocks noGrp="1"/>
          </p:cNvSpPr>
          <p:nvPr>
            <p:ph type="ftr" sz="quarter" idx="11"/>
          </p:nvPr>
        </p:nvSpPr>
        <p:spPr>
          <a:xfrm>
            <a:off x="3028753" y="4767306"/>
            <a:ext cx="3086494" cy="273812"/>
          </a:xfrm>
          <a:prstGeom prst="rect">
            <a:avLst/>
          </a:prstGeom>
        </p:spPr>
        <p:txBody>
          <a:bodyPr lIns="32933" tIns="16496" rIns="32933" bIns="16496" anchor="ctr"/>
          <a:lstStyle>
            <a:lvl1pPr algn="ctr">
              <a:defRPr>
                <a:solidFill>
                  <a:schemeClr val="tx2"/>
                </a:solidFill>
              </a:defRPr>
            </a:lvl1pPr>
          </a:lstStyle>
          <a:p>
            <a:pPr defTabSz="869056">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22"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23"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929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500" fill="hold"/>
                                        <p:tgtEl>
                                          <p:spTgt spid="19"/>
                                        </p:tgtEl>
                                        <p:attrNameLst>
                                          <p:attrName>ppt_x</p:attrName>
                                        </p:attrNameLst>
                                      </p:cBhvr>
                                      <p:tavLst>
                                        <p:tav tm="0">
                                          <p:val>
                                            <p:strVal val="#ppt_x"/>
                                          </p:val>
                                        </p:tav>
                                        <p:tav tm="100000">
                                          <p:val>
                                            <p:strVal val="#ppt_x"/>
                                          </p:val>
                                        </p:tav>
                                      </p:tavLst>
                                    </p:anim>
                                    <p:anim calcmode="lin" valueType="num">
                                      <p:cBhvr additive="base">
                                        <p:cTn id="8" dur="1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500" fill="hold"/>
                                        <p:tgtEl>
                                          <p:spTgt spid="20"/>
                                        </p:tgtEl>
                                        <p:attrNameLst>
                                          <p:attrName>ppt_x</p:attrName>
                                        </p:attrNameLst>
                                      </p:cBhvr>
                                      <p:tavLst>
                                        <p:tav tm="0">
                                          <p:val>
                                            <p:strVal val="0-#ppt_w/2"/>
                                          </p:val>
                                        </p:tav>
                                        <p:tav tm="100000">
                                          <p:val>
                                            <p:strVal val="#ppt_x"/>
                                          </p:val>
                                        </p:tav>
                                      </p:tavLst>
                                    </p:anim>
                                    <p:anim calcmode="lin" valueType="num">
                                      <p:cBhvr additive="base">
                                        <p:cTn id="12" dur="1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500" fill="hold"/>
                                        <p:tgtEl>
                                          <p:spTgt spid="21"/>
                                        </p:tgtEl>
                                        <p:attrNameLst>
                                          <p:attrName>ppt_x</p:attrName>
                                        </p:attrNameLst>
                                      </p:cBhvr>
                                      <p:tavLst>
                                        <p:tav tm="0">
                                          <p:val>
                                            <p:strVal val="#ppt_x"/>
                                          </p:val>
                                        </p:tav>
                                        <p:tav tm="100000">
                                          <p:val>
                                            <p:strVal val="#ppt_x"/>
                                          </p:val>
                                        </p:tav>
                                      </p:tavLst>
                                    </p:anim>
                                    <p:anim calcmode="lin" valueType="num">
                                      <p:cBhvr additive="base">
                                        <p:cTn id="16" dur="1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500" fill="hold"/>
                                        <p:tgtEl>
                                          <p:spTgt spid="22"/>
                                        </p:tgtEl>
                                        <p:attrNameLst>
                                          <p:attrName>ppt_x</p:attrName>
                                        </p:attrNameLst>
                                      </p:cBhvr>
                                      <p:tavLst>
                                        <p:tav tm="0">
                                          <p:val>
                                            <p:strVal val="#ppt_x"/>
                                          </p:val>
                                        </p:tav>
                                        <p:tav tm="100000">
                                          <p:val>
                                            <p:strVal val="#ppt_x"/>
                                          </p:val>
                                        </p:tav>
                                      </p:tavLst>
                                    </p:anim>
                                    <p:anim calcmode="lin" valueType="num">
                                      <p:cBhvr additive="base">
                                        <p:cTn id="20" dur="1500" fill="hold"/>
                                        <p:tgtEl>
                                          <p:spTgt spid="22"/>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tmplLst>
          <p:tmpl>
            <p:tnLst>
              <p:par>
                <p:cTn presetID="2" presetClass="entr" presetSubtype="8"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500" fill="hold"/>
                        <p:tgtEl>
                          <p:spTgt spid="20"/>
                        </p:tgtEl>
                        <p:attrNameLst>
                          <p:attrName>ppt_x</p:attrName>
                        </p:attrNameLst>
                      </p:cBhvr>
                      <p:tavLst>
                        <p:tav tm="0">
                          <p:val>
                            <p:strVal val="0-#ppt_w/2"/>
                          </p:val>
                        </p:tav>
                        <p:tav tm="100000">
                          <p:val>
                            <p:strVal val="#ppt_x"/>
                          </p:val>
                        </p:tav>
                      </p:tavLst>
                    </p:anim>
                    <p:anim calcmode="lin" valueType="num">
                      <p:cBhvr additive="base">
                        <p:cTn dur="1500" fill="hold"/>
                        <p:tgtEl>
                          <p:spTgt spid="20"/>
                        </p:tgtEl>
                        <p:attrNameLst>
                          <p:attrName>ppt_y</p:attrName>
                        </p:attrNameLst>
                      </p:cBhvr>
                      <p:tavLst>
                        <p:tav tm="0">
                          <p:val>
                            <p:strVal val="#ppt_y"/>
                          </p:val>
                        </p:tav>
                        <p:tav tm="100000">
                          <p:val>
                            <p:strVal val="#ppt_y"/>
                          </p:val>
                        </p:tav>
                      </p:tavLst>
                    </p:anim>
                  </p:childTnLst>
                </p:cTn>
              </p:par>
            </p:tnLst>
          </p:tmpl>
        </p:tmplLst>
      </p:bldP>
      <p:bldP spid="21" grpId="0"/>
      <p:bldP spid="22"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Image Layout 04">
    <p:spTree>
      <p:nvGrpSpPr>
        <p:cNvPr id="1" name=""/>
        <p:cNvGrpSpPr/>
        <p:nvPr/>
      </p:nvGrpSpPr>
      <p:grpSpPr>
        <a:xfrm>
          <a:off x="0" y="0"/>
          <a:ext cx="0" cy="0"/>
          <a:chOff x="0" y="0"/>
          <a:chExt cx="0" cy="0"/>
        </a:xfrm>
      </p:grpSpPr>
      <p:sp>
        <p:nvSpPr>
          <p:cNvPr id="10" name="2 Marcador de posición de imagen"/>
          <p:cNvSpPr>
            <a:spLocks noGrp="1"/>
          </p:cNvSpPr>
          <p:nvPr>
            <p:ph type="pic" sz="quarter" idx="13"/>
          </p:nvPr>
        </p:nvSpPr>
        <p:spPr>
          <a:xfrm>
            <a:off x="528957" y="1053199"/>
            <a:ext cx="2008218" cy="2732327"/>
          </a:xfrm>
          <a:prstGeom prst="rect">
            <a:avLst/>
          </a:prstGeom>
          <a:solidFill>
            <a:schemeClr val="bg1">
              <a:lumMod val="85000"/>
              <a:alpha val="50000"/>
            </a:schemeClr>
          </a:solidFill>
        </p:spPr>
        <p:txBody>
          <a:bodyPr/>
          <a:lstStyle>
            <a:lvl1pPr marL="0" indent="0">
              <a:buNone/>
              <a:defRPr/>
            </a:lvl1pPr>
          </a:lstStyle>
          <a:p>
            <a:endParaRPr lang="es-SV"/>
          </a:p>
        </p:txBody>
      </p:sp>
      <p:sp>
        <p:nvSpPr>
          <p:cNvPr id="12" name="2 Marcador de posición de imagen"/>
          <p:cNvSpPr>
            <a:spLocks noGrp="1"/>
          </p:cNvSpPr>
          <p:nvPr>
            <p:ph type="pic" sz="quarter" idx="14"/>
          </p:nvPr>
        </p:nvSpPr>
        <p:spPr>
          <a:xfrm>
            <a:off x="2552532" y="1053199"/>
            <a:ext cx="2008218" cy="2732327"/>
          </a:xfrm>
          <a:prstGeom prst="rect">
            <a:avLst/>
          </a:prstGeom>
          <a:solidFill>
            <a:schemeClr val="bg1">
              <a:lumMod val="85000"/>
              <a:alpha val="50000"/>
            </a:schemeClr>
          </a:solidFill>
        </p:spPr>
        <p:txBody>
          <a:bodyPr/>
          <a:lstStyle>
            <a:lvl1pPr marL="0" indent="0">
              <a:buNone/>
              <a:defRPr/>
            </a:lvl1pPr>
          </a:lstStyle>
          <a:p>
            <a:endParaRPr lang="es-SV"/>
          </a:p>
        </p:txBody>
      </p:sp>
      <p:sp>
        <p:nvSpPr>
          <p:cNvPr id="13" name="2 Marcador de posición de imagen"/>
          <p:cNvSpPr>
            <a:spLocks noGrp="1"/>
          </p:cNvSpPr>
          <p:nvPr>
            <p:ph type="pic" sz="quarter" idx="15"/>
          </p:nvPr>
        </p:nvSpPr>
        <p:spPr>
          <a:xfrm>
            <a:off x="4576107" y="1053199"/>
            <a:ext cx="2008218" cy="2732327"/>
          </a:xfrm>
          <a:prstGeom prst="rect">
            <a:avLst/>
          </a:prstGeom>
          <a:solidFill>
            <a:schemeClr val="bg1">
              <a:lumMod val="85000"/>
              <a:alpha val="50000"/>
            </a:schemeClr>
          </a:solidFill>
        </p:spPr>
        <p:txBody>
          <a:bodyPr/>
          <a:lstStyle>
            <a:lvl1pPr marL="0" indent="0">
              <a:buNone/>
              <a:defRPr/>
            </a:lvl1pPr>
          </a:lstStyle>
          <a:p>
            <a:endParaRPr lang="es-SV"/>
          </a:p>
        </p:txBody>
      </p:sp>
      <p:sp>
        <p:nvSpPr>
          <p:cNvPr id="14" name="2 Marcador de posición de imagen"/>
          <p:cNvSpPr>
            <a:spLocks noGrp="1"/>
          </p:cNvSpPr>
          <p:nvPr>
            <p:ph type="pic" sz="quarter" idx="16"/>
          </p:nvPr>
        </p:nvSpPr>
        <p:spPr>
          <a:xfrm>
            <a:off x="6599682" y="1053199"/>
            <a:ext cx="2008218" cy="2732327"/>
          </a:xfrm>
          <a:prstGeom prst="rect">
            <a:avLst/>
          </a:prstGeom>
          <a:solidFill>
            <a:schemeClr val="bg1">
              <a:lumMod val="85000"/>
              <a:alpha val="50000"/>
            </a:schemeClr>
          </a:solidFill>
        </p:spPr>
        <p:txBody>
          <a:bodyPr/>
          <a:lstStyle>
            <a:lvl1pPr marL="0" indent="0">
              <a:buNone/>
              <a:defRPr/>
            </a:lvl1pPr>
          </a:lstStyle>
          <a:p>
            <a:endParaRPr lang="es-SV"/>
          </a:p>
        </p:txBody>
      </p:sp>
      <p:sp>
        <p:nvSpPr>
          <p:cNvPr id="15" name="Título 1"/>
          <p:cNvSpPr>
            <a:spLocks noGrp="1"/>
          </p:cNvSpPr>
          <p:nvPr>
            <p:ph type="ctrTitle" hasCustomPrompt="1"/>
          </p:nvPr>
        </p:nvSpPr>
        <p:spPr>
          <a:xfrm>
            <a:off x="479138" y="243478"/>
            <a:ext cx="6117686" cy="380082"/>
          </a:xfrm>
        </p:spPr>
        <p:txBody>
          <a:bodyPr anchor="b">
            <a:normAutofit/>
          </a:bodyPr>
          <a:lstStyle>
            <a:lvl1pPr marL="0" algn="l" defTabSz="328841"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16" name="Subtítulo 2"/>
          <p:cNvSpPr>
            <a:spLocks noGrp="1"/>
          </p:cNvSpPr>
          <p:nvPr>
            <p:ph type="subTitle" idx="1" hasCustomPrompt="1"/>
          </p:nvPr>
        </p:nvSpPr>
        <p:spPr>
          <a:xfrm>
            <a:off x="490152" y="601984"/>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4429" indent="0" algn="ctr">
              <a:buNone/>
              <a:defRPr sz="700"/>
            </a:lvl2pPr>
            <a:lvl3pPr marL="328841" indent="0" algn="ctr">
              <a:buNone/>
              <a:defRPr sz="700"/>
            </a:lvl3pPr>
            <a:lvl4pPr marL="493255" indent="0" algn="ctr">
              <a:buNone/>
              <a:defRPr sz="600"/>
            </a:lvl4pPr>
            <a:lvl5pPr marL="657675" indent="0" algn="ctr">
              <a:buNone/>
              <a:defRPr sz="600"/>
            </a:lvl5pPr>
            <a:lvl6pPr marL="822098" indent="0" algn="ctr">
              <a:buNone/>
              <a:defRPr sz="600"/>
            </a:lvl6pPr>
            <a:lvl7pPr marL="986515" indent="0" algn="ctr">
              <a:buNone/>
              <a:defRPr sz="600"/>
            </a:lvl7pPr>
            <a:lvl8pPr marL="1150934" indent="0" algn="ctr">
              <a:buNone/>
              <a:defRPr sz="600"/>
            </a:lvl8pPr>
            <a:lvl9pPr marL="1315356"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18" name="Marcador de pie de página 4"/>
          <p:cNvSpPr>
            <a:spLocks noGrp="1"/>
          </p:cNvSpPr>
          <p:nvPr>
            <p:ph type="ftr" sz="quarter" idx="11"/>
          </p:nvPr>
        </p:nvSpPr>
        <p:spPr>
          <a:xfrm>
            <a:off x="3028753" y="4767306"/>
            <a:ext cx="3086494" cy="273812"/>
          </a:xfrm>
          <a:prstGeom prst="rect">
            <a:avLst/>
          </a:prstGeom>
        </p:spPr>
        <p:txBody>
          <a:bodyPr lIns="32933" tIns="16496" rIns="32933" bIns="16496" anchor="ctr"/>
          <a:lstStyle>
            <a:lvl1pPr algn="ctr">
              <a:defRPr>
                <a:solidFill>
                  <a:schemeClr val="tx2"/>
                </a:solidFill>
              </a:defRPr>
            </a:lvl1pPr>
          </a:lstStyle>
          <a:p>
            <a:pPr defTabSz="869056">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19"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20"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303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4/3*#ppt_w"/>
                                          </p:val>
                                        </p:tav>
                                        <p:tav tm="100000">
                                          <p:val>
                                            <p:strVal val="#ppt_w"/>
                                          </p:val>
                                        </p:tav>
                                      </p:tavLst>
                                    </p:anim>
                                    <p:anim calcmode="lin" valueType="num">
                                      <p:cBhvr>
                                        <p:cTn id="8" dur="500" fill="hold"/>
                                        <p:tgtEl>
                                          <p:spTgt spid="1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strVal val="4/3*#ppt_w"/>
                                          </p:val>
                                        </p:tav>
                                        <p:tav tm="100000">
                                          <p:val>
                                            <p:strVal val="#ppt_w"/>
                                          </p:val>
                                        </p:tav>
                                      </p:tavLst>
                                    </p:anim>
                                    <p:anim calcmode="lin" valueType="num">
                                      <p:cBhvr>
                                        <p:cTn id="12" dur="500" fill="hold"/>
                                        <p:tgtEl>
                                          <p:spTgt spid="12"/>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strVal val="4/3*#ppt_w"/>
                                          </p:val>
                                        </p:tav>
                                        <p:tav tm="100000">
                                          <p:val>
                                            <p:strVal val="#ppt_w"/>
                                          </p:val>
                                        </p:tav>
                                      </p:tavLst>
                                    </p:anim>
                                    <p:anim calcmode="lin" valueType="num">
                                      <p:cBhvr>
                                        <p:cTn id="16" dur="500" fill="hold"/>
                                        <p:tgtEl>
                                          <p:spTgt spid="13"/>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strVal val="4/3*#ppt_w"/>
                                          </p:val>
                                        </p:tav>
                                        <p:tav tm="100000">
                                          <p:val>
                                            <p:strVal val="#ppt_w"/>
                                          </p:val>
                                        </p:tav>
                                      </p:tavLst>
                                    </p:anim>
                                    <p:anim calcmode="lin" valueType="num">
                                      <p:cBhvr>
                                        <p:cTn id="20" dur="500" fill="hold"/>
                                        <p:tgtEl>
                                          <p:spTgt spid="14"/>
                                        </p:tgtEl>
                                        <p:attrNameLst>
                                          <p:attrName>ppt_h</p:attrName>
                                        </p:attrNameLst>
                                      </p:cBhvr>
                                      <p:tavLst>
                                        <p:tav tm="0">
                                          <p:val>
                                            <p:strVal val="4/3*#ppt_h"/>
                                          </p:val>
                                        </p:tav>
                                        <p:tav tm="100000">
                                          <p:val>
                                            <p:strVal val="#ppt_h"/>
                                          </p:val>
                                        </p:tav>
                                      </p:tavLst>
                                    </p:anim>
                                  </p:childTnLst>
                                </p:cTn>
                              </p:par>
                              <p:par>
                                <p:cTn id="21" presetID="2" presetClass="entr" presetSubtype="1" decel="10000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500" fill="hold"/>
                                        <p:tgtEl>
                                          <p:spTgt spid="15"/>
                                        </p:tgtEl>
                                        <p:attrNameLst>
                                          <p:attrName>ppt_x</p:attrName>
                                        </p:attrNameLst>
                                      </p:cBhvr>
                                      <p:tavLst>
                                        <p:tav tm="0">
                                          <p:val>
                                            <p:strVal val="#ppt_x"/>
                                          </p:val>
                                        </p:tav>
                                        <p:tav tm="100000">
                                          <p:val>
                                            <p:strVal val="#ppt_x"/>
                                          </p:val>
                                        </p:tav>
                                      </p:tavLst>
                                    </p:anim>
                                    <p:anim calcmode="lin" valueType="num">
                                      <p:cBhvr additive="base">
                                        <p:cTn id="24" dur="1500" fill="hold"/>
                                        <p:tgtEl>
                                          <p:spTgt spid="15"/>
                                        </p:tgtEl>
                                        <p:attrNameLst>
                                          <p:attrName>ppt_y</p:attrName>
                                        </p:attrNameLst>
                                      </p:cBhvr>
                                      <p:tavLst>
                                        <p:tav tm="0">
                                          <p:val>
                                            <p:strVal val="0-#ppt_h/2"/>
                                          </p:val>
                                        </p:tav>
                                        <p:tav tm="100000">
                                          <p:val>
                                            <p:strVal val="#ppt_y"/>
                                          </p:val>
                                        </p:tav>
                                      </p:tavLst>
                                    </p:anim>
                                  </p:childTnLst>
                                </p:cTn>
                              </p:par>
                              <p:par>
                                <p:cTn id="25" presetID="2" presetClass="entr" presetSubtype="8" decel="100000" fill="hold" grpId="0" nodeType="withEffect">
                                  <p:stCondLst>
                                    <p:cond delay="25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1500" fill="hold"/>
                                        <p:tgtEl>
                                          <p:spTgt spid="16"/>
                                        </p:tgtEl>
                                        <p:attrNameLst>
                                          <p:attrName>ppt_x</p:attrName>
                                        </p:attrNameLst>
                                      </p:cBhvr>
                                      <p:tavLst>
                                        <p:tav tm="0">
                                          <p:val>
                                            <p:strVal val="0-#ppt_w/2"/>
                                          </p:val>
                                        </p:tav>
                                        <p:tav tm="100000">
                                          <p:val>
                                            <p:strVal val="#ppt_x"/>
                                          </p:val>
                                        </p:tav>
                                      </p:tavLst>
                                    </p:anim>
                                    <p:anim calcmode="lin" valueType="num">
                                      <p:cBhvr additive="base">
                                        <p:cTn id="28" dur="1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4" decel="10000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500" fill="hold"/>
                                        <p:tgtEl>
                                          <p:spTgt spid="18"/>
                                        </p:tgtEl>
                                        <p:attrNameLst>
                                          <p:attrName>ppt_x</p:attrName>
                                        </p:attrNameLst>
                                      </p:cBhvr>
                                      <p:tavLst>
                                        <p:tav tm="0">
                                          <p:val>
                                            <p:strVal val="#ppt_x"/>
                                          </p:val>
                                        </p:tav>
                                        <p:tav tm="100000">
                                          <p:val>
                                            <p:strVal val="#ppt_x"/>
                                          </p:val>
                                        </p:tav>
                                      </p:tavLst>
                                    </p:anim>
                                    <p:anim calcmode="lin" valueType="num">
                                      <p:cBhvr additive="base">
                                        <p:cTn id="32" dur="1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1500" fill="hold"/>
                                        <p:tgtEl>
                                          <p:spTgt spid="19"/>
                                        </p:tgtEl>
                                        <p:attrNameLst>
                                          <p:attrName>ppt_x</p:attrName>
                                        </p:attrNameLst>
                                      </p:cBhvr>
                                      <p:tavLst>
                                        <p:tav tm="0">
                                          <p:val>
                                            <p:strVal val="#ppt_x"/>
                                          </p:val>
                                        </p:tav>
                                        <p:tav tm="100000">
                                          <p:val>
                                            <p:strVal val="#ppt_x"/>
                                          </p:val>
                                        </p:tav>
                                      </p:tavLst>
                                    </p:anim>
                                    <p:anim calcmode="lin" valueType="num">
                                      <p:cBhvr additive="base">
                                        <p:cTn id="36" dur="1500" fill="hold"/>
                                        <p:tgtEl>
                                          <p:spTgt spid="19"/>
                                        </p:tgtEl>
                                        <p:attrNameLst>
                                          <p:attrName>ppt_y</p:attrName>
                                        </p:attrNameLst>
                                      </p:cBhvr>
                                      <p:tavLst>
                                        <p:tav tm="0">
                                          <p:val>
                                            <p:strVal val="1+#ppt_h/2"/>
                                          </p:val>
                                        </p:tav>
                                        <p:tav tm="100000">
                                          <p:val>
                                            <p:strVal val="#ppt_y"/>
                                          </p:val>
                                        </p:tav>
                                      </p:tavLst>
                                    </p:anim>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p:bldP spid="16" grpId="0">
        <p:tmplLst>
          <p:tmpl>
            <p:tnLst>
              <p:par>
                <p:cTn presetID="2" presetClass="entr" presetSubtype="8" decel="100000"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500" fill="hold"/>
                        <p:tgtEl>
                          <p:spTgt spid="16"/>
                        </p:tgtEl>
                        <p:attrNameLst>
                          <p:attrName>ppt_x</p:attrName>
                        </p:attrNameLst>
                      </p:cBhvr>
                      <p:tavLst>
                        <p:tav tm="0">
                          <p:val>
                            <p:strVal val="0-#ppt_w/2"/>
                          </p:val>
                        </p:tav>
                        <p:tav tm="100000">
                          <p:val>
                            <p:strVal val="#ppt_x"/>
                          </p:val>
                        </p:tav>
                      </p:tavLst>
                    </p:anim>
                    <p:anim calcmode="lin" valueType="num">
                      <p:cBhvr additive="base">
                        <p:cTn dur="1500" fill="hold"/>
                        <p:tgtEl>
                          <p:spTgt spid="16"/>
                        </p:tgtEl>
                        <p:attrNameLst>
                          <p:attrName>ppt_y</p:attrName>
                        </p:attrNameLst>
                      </p:cBhvr>
                      <p:tavLst>
                        <p:tav tm="0">
                          <p:val>
                            <p:strVal val="#ppt_y"/>
                          </p:val>
                        </p:tav>
                        <p:tav tm="100000">
                          <p:val>
                            <p:strVal val="#ppt_y"/>
                          </p:val>
                        </p:tav>
                      </p:tavLst>
                    </p:anim>
                  </p:childTnLst>
                </p:cTn>
              </p:par>
            </p:tnLst>
          </p:tmpl>
        </p:tmplLst>
      </p:bldP>
      <p:bldP spid="18" grpId="0"/>
      <p:bldP spid="19"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Image Layout 05">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2278449" y="496593"/>
            <a:ext cx="6192047" cy="2395973"/>
          </a:xfrm>
          <a:prstGeom prst="rect">
            <a:avLst/>
          </a:prstGeom>
          <a:solidFill>
            <a:schemeClr val="bg1">
              <a:lumMod val="85000"/>
            </a:schemeClr>
          </a:solidFill>
          <a:ln w="257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933" tIns="16496" rIns="32933" bIns="16496" numCol="1" spcCol="0" rtlCol="0" fromWordArt="0" anchor="ctr" anchorCtr="0" forceAA="0" compatLnSpc="1">
            <a:prstTxWarp prst="textNoShape">
              <a:avLst/>
            </a:prstTxWarp>
            <a:noAutofit/>
          </a:bodyPr>
          <a:lstStyle>
            <a:lvl1pPr>
              <a:defRPr lang="es-SV" sz="1800" dirty="0">
                <a:solidFill>
                  <a:schemeClr val="lt1"/>
                </a:solidFill>
              </a:defRPr>
            </a:lvl1pPr>
          </a:lstStyle>
          <a:p>
            <a:pPr marL="0" lvl="0" algn="ctr" defTabSz="869056"/>
            <a:endParaRPr lang="es-SV"/>
          </a:p>
        </p:txBody>
      </p:sp>
      <p:sp>
        <p:nvSpPr>
          <p:cNvPr id="11" name="2 Marcador de posición de imagen"/>
          <p:cNvSpPr>
            <a:spLocks noGrp="1"/>
          </p:cNvSpPr>
          <p:nvPr>
            <p:ph type="pic" sz="quarter" idx="13"/>
          </p:nvPr>
        </p:nvSpPr>
        <p:spPr>
          <a:xfrm>
            <a:off x="5163094" y="1971777"/>
            <a:ext cx="2684975" cy="1737249"/>
          </a:xfrm>
          <a:prstGeom prst="rect">
            <a:avLst/>
          </a:prstGeom>
          <a:solidFill>
            <a:schemeClr val="bg1">
              <a:lumMod val="85000"/>
            </a:schemeClr>
          </a:solidFill>
          <a:ln w="257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933" tIns="16496" rIns="32933" bIns="16496" numCol="1" spcCol="0" rtlCol="0" fromWordArt="0" anchor="ctr" anchorCtr="0" forceAA="0" compatLnSpc="1">
            <a:prstTxWarp prst="textNoShape">
              <a:avLst/>
            </a:prstTxWarp>
            <a:noAutofit/>
          </a:bodyPr>
          <a:lstStyle>
            <a:lvl1pPr>
              <a:defRPr lang="es-SV" sz="1800" dirty="0">
                <a:solidFill>
                  <a:schemeClr val="lt1"/>
                </a:solidFill>
              </a:defRPr>
            </a:lvl1pPr>
          </a:lstStyle>
          <a:p>
            <a:pPr marL="0" lvl="0" algn="ctr" defTabSz="869056"/>
            <a:endParaRPr lang="es-SV"/>
          </a:p>
        </p:txBody>
      </p:sp>
      <p:sp>
        <p:nvSpPr>
          <p:cNvPr id="9"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spTree>
    <p:extLst>
      <p:ext uri="{BB962C8B-B14F-4D97-AF65-F5344CB8AC3E}">
        <p14:creationId xmlns:p14="http://schemas.microsoft.com/office/powerpoint/2010/main" val="186088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strVal val="4/3*#ppt_w"/>
                                          </p:val>
                                        </p:tav>
                                        <p:tav tm="100000">
                                          <p:val>
                                            <p:strVal val="#ppt_w"/>
                                          </p:val>
                                        </p:tav>
                                      </p:tavLst>
                                    </p:anim>
                                    <p:anim calcmode="lin" valueType="num">
                                      <p:cBhvr>
                                        <p:cTn id="12" dur="500" fill="hold"/>
                                        <p:tgtEl>
                                          <p:spTgt spid="11"/>
                                        </p:tgtEl>
                                        <p:attrNameLst>
                                          <p:attrName>ppt_h</p:attrName>
                                        </p:attrNameLst>
                                      </p:cBhvr>
                                      <p:tavLst>
                                        <p:tav tm="0">
                                          <p:val>
                                            <p:strVal val="4/3*#ppt_h"/>
                                          </p:val>
                                        </p:tav>
                                        <p:tav tm="100000">
                                          <p:val>
                                            <p:strVal val="#ppt_h"/>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500" fill="hold"/>
                                        <p:tgtEl>
                                          <p:spTgt spid="9"/>
                                        </p:tgtEl>
                                        <p:attrNameLst>
                                          <p:attrName>ppt_x</p:attrName>
                                        </p:attrNameLst>
                                      </p:cBhvr>
                                      <p:tavLst>
                                        <p:tav tm="0">
                                          <p:val>
                                            <p:strVal val="#ppt_x"/>
                                          </p:val>
                                        </p:tav>
                                        <p:tav tm="100000">
                                          <p:val>
                                            <p:strVal val="#ppt_x"/>
                                          </p:val>
                                        </p:tav>
                                      </p:tavLst>
                                    </p:anim>
                                    <p:anim calcmode="lin" valueType="num">
                                      <p:cBhvr additive="base">
                                        <p:cTn id="16"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9"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Image Layout 06">
    <p:spTree>
      <p:nvGrpSpPr>
        <p:cNvPr id="1" name=""/>
        <p:cNvGrpSpPr/>
        <p:nvPr/>
      </p:nvGrpSpPr>
      <p:grpSpPr>
        <a:xfrm>
          <a:off x="0" y="0"/>
          <a:ext cx="0" cy="0"/>
          <a:chOff x="0" y="0"/>
          <a:chExt cx="0" cy="0"/>
        </a:xfrm>
      </p:grpSpPr>
      <p:sp>
        <p:nvSpPr>
          <p:cNvPr id="5" name="Marcador de pie de página 4"/>
          <p:cNvSpPr>
            <a:spLocks noGrp="1"/>
          </p:cNvSpPr>
          <p:nvPr>
            <p:ph type="ftr" sz="quarter" idx="11"/>
          </p:nvPr>
        </p:nvSpPr>
        <p:spPr>
          <a:xfrm>
            <a:off x="3028753" y="4767306"/>
            <a:ext cx="3086494" cy="273812"/>
          </a:xfrm>
          <a:prstGeom prst="rect">
            <a:avLst/>
          </a:prstGeom>
        </p:spPr>
        <p:txBody>
          <a:bodyPr lIns="32933" tIns="16496" rIns="32933" bIns="16496" anchor="ctr"/>
          <a:lstStyle>
            <a:lvl1pPr algn="ctr">
              <a:defRPr>
                <a:solidFill>
                  <a:schemeClr val="tx2"/>
                </a:solidFill>
              </a:defRPr>
            </a:lvl1pPr>
          </a:lstStyle>
          <a:p>
            <a:pPr defTabSz="869056">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6" name="Marcador de número de diapositiva 5"/>
          <p:cNvSpPr>
            <a:spLocks noGrp="1"/>
          </p:cNvSpPr>
          <p:nvPr>
            <p:ph type="sldNum" sz="quarter" idx="12"/>
          </p:nvPr>
        </p:nvSpPr>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0"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2 Marcador de posición de imagen"/>
          <p:cNvSpPr>
            <a:spLocks noGrp="1"/>
          </p:cNvSpPr>
          <p:nvPr>
            <p:ph type="pic" sz="quarter" idx="10"/>
          </p:nvPr>
        </p:nvSpPr>
        <p:spPr>
          <a:xfrm>
            <a:off x="0" y="0"/>
            <a:ext cx="9144000" cy="2158984"/>
          </a:xfrm>
          <a:prstGeom prst="rect">
            <a:avLst/>
          </a:prstGeom>
          <a:solidFill>
            <a:schemeClr val="bg1">
              <a:lumMod val="85000"/>
              <a:alpha val="50000"/>
            </a:schemeClr>
          </a:solidFill>
        </p:spPr>
        <p:txBody>
          <a:bodyPr/>
          <a:lstStyle>
            <a:lvl1pPr marL="0" indent="0">
              <a:buNone/>
              <a:defRPr/>
            </a:lvl1pPr>
          </a:lstStyle>
          <a:p>
            <a:endParaRPr lang="es-SV"/>
          </a:p>
        </p:txBody>
      </p:sp>
    </p:spTree>
    <p:extLst>
      <p:ext uri="{BB962C8B-B14F-4D97-AF65-F5344CB8AC3E}">
        <p14:creationId xmlns:p14="http://schemas.microsoft.com/office/powerpoint/2010/main" val="402135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500" fill="hold"/>
                                        <p:tgtEl>
                                          <p:spTgt spid="6"/>
                                        </p:tgtEl>
                                        <p:attrNameLst>
                                          <p:attrName>ppt_x</p:attrName>
                                        </p:attrNameLst>
                                      </p:cBhvr>
                                      <p:tavLst>
                                        <p:tav tm="0">
                                          <p:val>
                                            <p:strVal val="#ppt_x"/>
                                          </p:val>
                                        </p:tav>
                                        <p:tav tm="100000">
                                          <p:val>
                                            <p:strVal val="#ppt_x"/>
                                          </p:val>
                                        </p:tav>
                                      </p:tavLst>
                                    </p:anim>
                                    <p:anim calcmode="lin" valueType="num">
                                      <p:cBhvr additive="base">
                                        <p:cTn id="12" dur="1500" fill="hold"/>
                                        <p:tgtEl>
                                          <p:spTgt spid="6"/>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23" presetClass="entr" presetSubtype="28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strVal val="4/3*#ppt_w"/>
                                          </p:val>
                                        </p:tav>
                                        <p:tav tm="100000">
                                          <p:val>
                                            <p:strVal val="#ppt_w"/>
                                          </p:val>
                                        </p:tav>
                                      </p:tavLst>
                                    </p:anim>
                                    <p:anim calcmode="lin" valueType="num">
                                      <p:cBhvr>
                                        <p:cTn id="19" dur="500" fill="hold"/>
                                        <p:tgtEl>
                                          <p:spTgt spid="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Blank 04">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2545754" y="243478"/>
            <a:ext cx="6117686" cy="380082"/>
          </a:xfrm>
        </p:spPr>
        <p:txBody>
          <a:bodyPr anchor="b">
            <a:normAutofit/>
          </a:bodyPr>
          <a:lstStyle>
            <a:lvl1pPr marL="0" algn="r" defTabSz="333150"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3" name="Subtítulo 2"/>
          <p:cNvSpPr>
            <a:spLocks noGrp="1"/>
          </p:cNvSpPr>
          <p:nvPr>
            <p:ph type="subTitle" idx="1" hasCustomPrompt="1"/>
          </p:nvPr>
        </p:nvSpPr>
        <p:spPr>
          <a:xfrm>
            <a:off x="6256364" y="601924"/>
            <a:ext cx="2396360" cy="173033"/>
          </a:xfrm>
        </p:spPr>
        <p:txBody>
          <a:bodyPr anchor="ctr">
            <a:normAutofit/>
          </a:bodyPr>
          <a:lstStyle>
            <a:lvl1pPr marL="0" indent="0" algn="r">
              <a:buNone/>
              <a:defRPr lang="es-SV" sz="1000" kern="1200" baseline="0" dirty="0">
                <a:solidFill>
                  <a:schemeClr val="bg2"/>
                </a:solidFill>
                <a:latin typeface="Source Sans Pro" panose="020B0503030403020204" pitchFamily="34" charset="0"/>
                <a:ea typeface="+mn-ea"/>
                <a:cs typeface="+mn-cs"/>
              </a:defRPr>
            </a:lvl1pPr>
            <a:lvl2pPr marL="166589" indent="0" algn="ctr">
              <a:buNone/>
              <a:defRPr sz="700"/>
            </a:lvl2pPr>
            <a:lvl3pPr marL="333150" indent="0" algn="ctr">
              <a:buNone/>
              <a:defRPr sz="700"/>
            </a:lvl3pPr>
            <a:lvl4pPr marL="499713" indent="0" algn="ctr">
              <a:buNone/>
              <a:defRPr sz="600"/>
            </a:lvl4pPr>
            <a:lvl5pPr marL="666286" indent="0" algn="ctr">
              <a:buNone/>
              <a:defRPr sz="600"/>
            </a:lvl5pPr>
            <a:lvl6pPr marL="832855" indent="0" algn="ctr">
              <a:buNone/>
              <a:defRPr sz="600"/>
            </a:lvl6pPr>
            <a:lvl7pPr marL="999425" indent="0" algn="ctr">
              <a:buNone/>
              <a:defRPr sz="600"/>
            </a:lvl7pPr>
            <a:lvl8pPr marL="1165996" indent="0" algn="ctr">
              <a:buNone/>
              <a:defRPr sz="600"/>
            </a:lvl8pPr>
            <a:lvl9pPr marL="1332569"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Tree>
    <p:extLst>
      <p:ext uri="{BB962C8B-B14F-4D97-AF65-F5344CB8AC3E}">
        <p14:creationId xmlns:p14="http://schemas.microsoft.com/office/powerpoint/2010/main" val="371538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2" presetClass="entr" presetSubtype="2" decel="10000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500" fill="hold"/>
                        <p:tgtEl>
                          <p:spTgt spid="3"/>
                        </p:tgtEl>
                        <p:attrNameLst>
                          <p:attrName>ppt_x</p:attrName>
                        </p:attrNameLst>
                      </p:cBhvr>
                      <p:tavLst>
                        <p:tav tm="0">
                          <p:val>
                            <p:strVal val="1+#ppt_w/2"/>
                          </p:val>
                        </p:tav>
                        <p:tav tm="100000">
                          <p:val>
                            <p:strVal val="#ppt_x"/>
                          </p:val>
                        </p:tav>
                      </p:tavLst>
                    </p:anim>
                    <p:anim calcmode="lin" valueType="num">
                      <p:cBhvr additive="base">
                        <p:cTn dur="1500" fill="hold"/>
                        <p:tgtEl>
                          <p:spTgt spid="3"/>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Image Layout 08">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1120508"/>
            <a:ext cx="9144000" cy="2767487"/>
          </a:xfrm>
          <a:prstGeom prst="rect">
            <a:avLst/>
          </a:prstGeom>
          <a:solidFill>
            <a:schemeClr val="bg1">
              <a:lumMod val="85000"/>
              <a:alpha val="50000"/>
            </a:schemeClr>
          </a:solidFill>
        </p:spPr>
        <p:txBody>
          <a:bodyPr/>
          <a:lstStyle>
            <a:lvl1pPr marL="0" indent="0">
              <a:buNone/>
              <a:defRPr/>
            </a:lvl1pPr>
          </a:lstStyle>
          <a:p>
            <a:endParaRPr lang="es-SV"/>
          </a:p>
        </p:txBody>
      </p:sp>
      <p:sp>
        <p:nvSpPr>
          <p:cNvPr id="4" name="Marcador de pie de página 4"/>
          <p:cNvSpPr>
            <a:spLocks noGrp="1"/>
          </p:cNvSpPr>
          <p:nvPr>
            <p:ph type="ftr" sz="quarter" idx="11"/>
          </p:nvPr>
        </p:nvSpPr>
        <p:spPr>
          <a:xfrm>
            <a:off x="3028753" y="4767306"/>
            <a:ext cx="3086494" cy="273812"/>
          </a:xfrm>
          <a:prstGeom prst="rect">
            <a:avLst/>
          </a:prstGeom>
        </p:spPr>
        <p:txBody>
          <a:bodyPr lIns="32933" tIns="16496" rIns="32933" bIns="16496" anchor="ctr"/>
          <a:lstStyle>
            <a:lvl1pPr algn="ctr">
              <a:defRPr>
                <a:solidFill>
                  <a:schemeClr val="tx2"/>
                </a:solidFill>
              </a:defRPr>
            </a:lvl1pPr>
          </a:lstStyle>
          <a:p>
            <a:pPr defTabSz="869056">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5"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6"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ítulo 1"/>
          <p:cNvSpPr>
            <a:spLocks noGrp="1"/>
          </p:cNvSpPr>
          <p:nvPr>
            <p:ph type="ctrTitle" hasCustomPrompt="1"/>
          </p:nvPr>
        </p:nvSpPr>
        <p:spPr>
          <a:xfrm>
            <a:off x="479138" y="243478"/>
            <a:ext cx="6117686" cy="380082"/>
          </a:xfrm>
        </p:spPr>
        <p:txBody>
          <a:bodyPr anchor="b">
            <a:normAutofit/>
          </a:bodyPr>
          <a:lstStyle>
            <a:lvl1pPr algn="l" defTabSz="328841"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8" name="Subtítulo 2"/>
          <p:cNvSpPr>
            <a:spLocks noGrp="1"/>
          </p:cNvSpPr>
          <p:nvPr>
            <p:ph type="subTitle" idx="1" hasCustomPrompt="1"/>
          </p:nvPr>
        </p:nvSpPr>
        <p:spPr>
          <a:xfrm>
            <a:off x="490152" y="601984"/>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4429" indent="0" algn="ctr">
              <a:buNone/>
              <a:defRPr sz="700"/>
            </a:lvl2pPr>
            <a:lvl3pPr marL="328841" indent="0" algn="ctr">
              <a:buNone/>
              <a:defRPr sz="700"/>
            </a:lvl3pPr>
            <a:lvl4pPr marL="493255" indent="0" algn="ctr">
              <a:buNone/>
              <a:defRPr sz="600"/>
            </a:lvl4pPr>
            <a:lvl5pPr marL="657675" indent="0" algn="ctr">
              <a:buNone/>
              <a:defRPr sz="600"/>
            </a:lvl5pPr>
            <a:lvl6pPr marL="822098" indent="0" algn="ctr">
              <a:buNone/>
              <a:defRPr sz="600"/>
            </a:lvl6pPr>
            <a:lvl7pPr marL="986515" indent="0" algn="ctr">
              <a:buNone/>
              <a:defRPr sz="600"/>
            </a:lvl7pPr>
            <a:lvl8pPr marL="1150934" indent="0" algn="ctr">
              <a:buNone/>
              <a:defRPr sz="600"/>
            </a:lvl8pPr>
            <a:lvl9pPr marL="1315356"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Tree>
    <p:extLst>
      <p:ext uri="{BB962C8B-B14F-4D97-AF65-F5344CB8AC3E}">
        <p14:creationId xmlns:p14="http://schemas.microsoft.com/office/powerpoint/2010/main" val="236619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ppt_x"/>
                                          </p:val>
                                        </p:tav>
                                        <p:tav tm="100000">
                                          <p:val>
                                            <p:strVal val="#ppt_x"/>
                                          </p:val>
                                        </p:tav>
                                      </p:tavLst>
                                    </p:anim>
                                    <p:anim calcmode="lin" valueType="num">
                                      <p:cBhvr additive="base">
                                        <p:cTn id="12" dur="1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500" fill="hold"/>
                                        <p:tgtEl>
                                          <p:spTgt spid="5"/>
                                        </p:tgtEl>
                                        <p:attrNameLst>
                                          <p:attrName>ppt_x</p:attrName>
                                        </p:attrNameLst>
                                      </p:cBhvr>
                                      <p:tavLst>
                                        <p:tav tm="0">
                                          <p:val>
                                            <p:strVal val="#ppt_x"/>
                                          </p:val>
                                        </p:tav>
                                        <p:tav tm="100000">
                                          <p:val>
                                            <p:strVal val="#ppt_x"/>
                                          </p:val>
                                        </p:tav>
                                      </p:tavLst>
                                    </p:anim>
                                    <p:anim calcmode="lin" valueType="num">
                                      <p:cBhvr additive="base">
                                        <p:cTn id="16" dur="1500" fill="hold"/>
                                        <p:tgtEl>
                                          <p:spTgt spid="5"/>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2" presetClass="entr" presetSubtype="1" decel="10000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500" fill="hold"/>
                                        <p:tgtEl>
                                          <p:spTgt spid="7"/>
                                        </p:tgtEl>
                                        <p:attrNameLst>
                                          <p:attrName>ppt_x</p:attrName>
                                        </p:attrNameLst>
                                      </p:cBhvr>
                                      <p:tavLst>
                                        <p:tav tm="0">
                                          <p:val>
                                            <p:strVal val="#ppt_x"/>
                                          </p:val>
                                        </p:tav>
                                        <p:tav tm="100000">
                                          <p:val>
                                            <p:strVal val="#ppt_x"/>
                                          </p:val>
                                        </p:tav>
                                      </p:tavLst>
                                    </p:anim>
                                    <p:anim calcmode="lin" valueType="num">
                                      <p:cBhvr additive="base">
                                        <p:cTn id="23" dur="1500" fill="hold"/>
                                        <p:tgtEl>
                                          <p:spTgt spid="7"/>
                                        </p:tgtEl>
                                        <p:attrNameLst>
                                          <p:attrName>ppt_y</p:attrName>
                                        </p:attrNameLst>
                                      </p:cBhvr>
                                      <p:tavLst>
                                        <p:tav tm="0">
                                          <p:val>
                                            <p:strVal val="0-#ppt_h/2"/>
                                          </p:val>
                                        </p:tav>
                                        <p:tav tm="100000">
                                          <p:val>
                                            <p:strVal val="#ppt_y"/>
                                          </p:val>
                                        </p:tav>
                                      </p:tavLst>
                                    </p:anim>
                                  </p:childTnLst>
                                </p:cTn>
                              </p:par>
                              <p:par>
                                <p:cTn id="24" presetID="2" presetClass="entr" presetSubtype="8" decel="100000" fill="hold" grpId="0" nodeType="withEffect">
                                  <p:stCondLst>
                                    <p:cond delay="25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500" fill="hold"/>
                                        <p:tgtEl>
                                          <p:spTgt spid="8"/>
                                        </p:tgtEl>
                                        <p:attrNameLst>
                                          <p:attrName>ppt_x</p:attrName>
                                        </p:attrNameLst>
                                      </p:cBhvr>
                                      <p:tavLst>
                                        <p:tav tm="0">
                                          <p:val>
                                            <p:strVal val="0-#ppt_w/2"/>
                                          </p:val>
                                        </p:tav>
                                        <p:tav tm="100000">
                                          <p:val>
                                            <p:strVal val="#ppt_x"/>
                                          </p:val>
                                        </p:tav>
                                      </p:tavLst>
                                    </p:anim>
                                    <p:anim calcmode="lin" valueType="num">
                                      <p:cBhvr additive="base">
                                        <p:cTn id="27" dur="1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7" grpId="0"/>
      <p:bldP spid="8" grpId="0">
        <p:tmplLst>
          <p:tmpl>
            <p:tnLst>
              <p:par>
                <p:cTn presetID="2" presetClass="entr" presetSubtype="8" decel="10000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500" fill="hold"/>
                        <p:tgtEl>
                          <p:spTgt spid="8"/>
                        </p:tgtEl>
                        <p:attrNameLst>
                          <p:attrName>ppt_x</p:attrName>
                        </p:attrNameLst>
                      </p:cBhvr>
                      <p:tavLst>
                        <p:tav tm="0">
                          <p:val>
                            <p:strVal val="0-#ppt_w/2"/>
                          </p:val>
                        </p:tav>
                        <p:tav tm="100000">
                          <p:val>
                            <p:strVal val="#ppt_x"/>
                          </p:val>
                        </p:tav>
                      </p:tavLst>
                    </p:anim>
                    <p:anim calcmode="lin" valueType="num">
                      <p:cBhvr additive="base">
                        <p:cTn dur="1500" fill="hold"/>
                        <p:tgtEl>
                          <p:spTgt spid="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Image Layout 07">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0"/>
            <a:ext cx="9144000" cy="1220249"/>
          </a:xfrm>
          <a:prstGeom prst="rect">
            <a:avLst/>
          </a:prstGeom>
          <a:solidFill>
            <a:schemeClr val="bg1">
              <a:lumMod val="85000"/>
              <a:alpha val="50000"/>
            </a:schemeClr>
          </a:solidFill>
        </p:spPr>
        <p:txBody>
          <a:bodyPr/>
          <a:lstStyle>
            <a:lvl1pPr marL="0" indent="0">
              <a:buNone/>
              <a:defRPr/>
            </a:lvl1pPr>
          </a:lstStyle>
          <a:p>
            <a:endParaRPr lang="es-SV"/>
          </a:p>
        </p:txBody>
      </p:sp>
      <p:sp>
        <p:nvSpPr>
          <p:cNvPr id="10" name="Marcador de pie de página 4"/>
          <p:cNvSpPr>
            <a:spLocks noGrp="1"/>
          </p:cNvSpPr>
          <p:nvPr>
            <p:ph type="ftr" sz="quarter" idx="11"/>
          </p:nvPr>
        </p:nvSpPr>
        <p:spPr>
          <a:xfrm>
            <a:off x="3028753" y="4767306"/>
            <a:ext cx="3086494" cy="273812"/>
          </a:xfrm>
          <a:prstGeom prst="rect">
            <a:avLst/>
          </a:prstGeom>
        </p:spPr>
        <p:txBody>
          <a:bodyPr lIns="32933" tIns="16496" rIns="32933" bIns="16496" anchor="ctr"/>
          <a:lstStyle>
            <a:lvl1pPr algn="ctr">
              <a:defRPr>
                <a:solidFill>
                  <a:schemeClr val="tx2"/>
                </a:solidFill>
              </a:defRPr>
            </a:lvl1pPr>
          </a:lstStyle>
          <a:p>
            <a:pPr defTabSz="869056">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11"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4"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670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0" fill="hold"/>
                                        <p:tgtEl>
                                          <p:spTgt spid="10"/>
                                        </p:tgtEl>
                                        <p:attrNameLst>
                                          <p:attrName>ppt_x</p:attrName>
                                        </p:attrNameLst>
                                      </p:cBhvr>
                                      <p:tavLst>
                                        <p:tav tm="0">
                                          <p:val>
                                            <p:strVal val="#ppt_x"/>
                                          </p:val>
                                        </p:tav>
                                        <p:tav tm="100000">
                                          <p:val>
                                            <p:strVal val="#ppt_x"/>
                                          </p:val>
                                        </p:tav>
                                      </p:tavLst>
                                    </p:anim>
                                    <p:anim calcmode="lin" valueType="num">
                                      <p:cBhvr additive="base">
                                        <p:cTn id="12" dur="1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1" grpId="0"/>
    </p:bldLst>
  </p:timing>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01">
    <p:spTree>
      <p:nvGrpSpPr>
        <p:cNvPr id="1" name=""/>
        <p:cNvGrpSpPr/>
        <p:nvPr/>
      </p:nvGrpSpPr>
      <p:grpSpPr>
        <a:xfrm>
          <a:off x="0" y="0"/>
          <a:ext cx="0" cy="0"/>
          <a:chOff x="0" y="0"/>
          <a:chExt cx="0" cy="0"/>
        </a:xfrm>
      </p:grpSpPr>
      <p:sp>
        <p:nvSpPr>
          <p:cNvPr id="5" name="Marcador de pie de página 4"/>
          <p:cNvSpPr>
            <a:spLocks noGrp="1"/>
          </p:cNvSpPr>
          <p:nvPr>
            <p:ph type="ftr" sz="quarter" idx="11"/>
          </p:nvPr>
        </p:nvSpPr>
        <p:spPr>
          <a:xfrm>
            <a:off x="3028753" y="4767306"/>
            <a:ext cx="3086494" cy="273812"/>
          </a:xfrm>
          <a:prstGeom prst="rect">
            <a:avLst/>
          </a:prstGeom>
        </p:spPr>
        <p:txBody>
          <a:bodyPr lIns="32912" tIns="16487" rIns="32912" bIns="16487" anchor="ctr"/>
          <a:lstStyle>
            <a:lvl1pPr algn="ctr">
              <a:defRPr>
                <a:solidFill>
                  <a:schemeClr val="tx2"/>
                </a:solidFill>
              </a:defRPr>
            </a:lvl1pPr>
          </a:lstStyle>
          <a:p>
            <a:pPr defTabSz="868492">
              <a:lnSpc>
                <a:spcPct val="125000"/>
              </a:lnSpc>
            </a:pPr>
            <a:r>
              <a:rPr lang="it-IT" sz="700">
                <a:solidFill>
                  <a:srgbClr val="1F1F1F"/>
                </a:solidFill>
                <a:latin typeface="Source Sans Pro" panose="020B0503030403020204" pitchFamily="34" charset="0"/>
              </a:rPr>
              <a:t>www.yourcompany.com | powerpoint template</a:t>
            </a:r>
            <a:endParaRPr lang="en-US" sz="700" dirty="0">
              <a:solidFill>
                <a:srgbClr val="1F1F1F"/>
              </a:solidFill>
              <a:latin typeface="Source Sans Pro" panose="020B0503030403020204" pitchFamily="34" charset="0"/>
            </a:endParaRPr>
          </a:p>
        </p:txBody>
      </p:sp>
      <p:sp>
        <p:nvSpPr>
          <p:cNvPr id="6" name="Marcador de número de diapositiva 5"/>
          <p:cNvSpPr>
            <a:spLocks noGrp="1"/>
          </p:cNvSpPr>
          <p:nvPr>
            <p:ph type="sldNum" sz="quarter" idx="12"/>
          </p:nvPr>
        </p:nvSpPr>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0"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225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500" fill="hold"/>
                                        <p:tgtEl>
                                          <p:spTgt spid="6"/>
                                        </p:tgtEl>
                                        <p:attrNameLst>
                                          <p:attrName>ppt_x</p:attrName>
                                        </p:attrNameLst>
                                      </p:cBhvr>
                                      <p:tavLst>
                                        <p:tav tm="0">
                                          <p:val>
                                            <p:strVal val="#ppt_x"/>
                                          </p:val>
                                        </p:tav>
                                        <p:tav tm="100000">
                                          <p:val>
                                            <p:strVal val="#ppt_x"/>
                                          </p:val>
                                        </p:tav>
                                      </p:tavLst>
                                    </p:anim>
                                    <p:anim calcmode="lin" valueType="num">
                                      <p:cBhvr additive="base">
                                        <p:cTn id="12" dur="1500" fill="hold"/>
                                        <p:tgtEl>
                                          <p:spTgt spid="6"/>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02">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198331"/>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Blank 03">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479138" y="243478"/>
            <a:ext cx="6117686" cy="380082"/>
          </a:xfrm>
        </p:spPr>
        <p:txBody>
          <a:bodyPr anchor="b">
            <a:normAutofit/>
          </a:bodyPr>
          <a:lstStyle>
            <a:lvl1pPr marL="0" algn="l" defTabSz="328628"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3" name="Subtítulo 2"/>
          <p:cNvSpPr>
            <a:spLocks noGrp="1"/>
          </p:cNvSpPr>
          <p:nvPr>
            <p:ph type="subTitle" idx="1" hasCustomPrompt="1"/>
          </p:nvPr>
        </p:nvSpPr>
        <p:spPr>
          <a:xfrm>
            <a:off x="490152" y="601987"/>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4321" indent="0" algn="ctr">
              <a:buNone/>
              <a:defRPr sz="700"/>
            </a:lvl2pPr>
            <a:lvl3pPr marL="328628" indent="0" algn="ctr">
              <a:buNone/>
              <a:defRPr sz="700"/>
            </a:lvl3pPr>
            <a:lvl4pPr marL="492934" indent="0" algn="ctr">
              <a:buNone/>
              <a:defRPr sz="600"/>
            </a:lvl4pPr>
            <a:lvl5pPr marL="657248" indent="0" algn="ctr">
              <a:buNone/>
              <a:defRPr sz="600"/>
            </a:lvl5pPr>
            <a:lvl6pPr marL="821564" indent="0" algn="ctr">
              <a:buNone/>
              <a:defRPr sz="600"/>
            </a:lvl6pPr>
            <a:lvl7pPr marL="985873" indent="0" algn="ctr">
              <a:buNone/>
              <a:defRPr sz="600"/>
            </a:lvl7pPr>
            <a:lvl8pPr marL="1150187" indent="0" algn="ctr">
              <a:buNone/>
              <a:defRPr sz="600"/>
            </a:lvl8pPr>
            <a:lvl9pPr marL="1314501"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Tree>
    <p:extLst>
      <p:ext uri="{BB962C8B-B14F-4D97-AF65-F5344CB8AC3E}">
        <p14:creationId xmlns:p14="http://schemas.microsoft.com/office/powerpoint/2010/main" val="422413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2" presetClass="entr" presetSubtype="8" decel="10000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500" fill="hold"/>
                        <p:tgtEl>
                          <p:spTgt spid="3"/>
                        </p:tgtEl>
                        <p:attrNameLst>
                          <p:attrName>ppt_x</p:attrName>
                        </p:attrNameLst>
                      </p:cBhvr>
                      <p:tavLst>
                        <p:tav tm="0">
                          <p:val>
                            <p:strVal val="0-#ppt_w/2"/>
                          </p:val>
                        </p:tav>
                        <p:tav tm="100000">
                          <p:val>
                            <p:strVal val="#ppt_x"/>
                          </p:val>
                        </p:tav>
                      </p:tavLst>
                    </p:anim>
                    <p:anim calcmode="lin" valueType="num">
                      <p:cBhvr additive="base">
                        <p:cTn dur="1500" fill="hold"/>
                        <p:tgtEl>
                          <p:spTgt spid="3"/>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Blank 04">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2545754" y="243478"/>
            <a:ext cx="6117686" cy="380082"/>
          </a:xfrm>
        </p:spPr>
        <p:txBody>
          <a:bodyPr anchor="b">
            <a:normAutofit/>
          </a:bodyPr>
          <a:lstStyle>
            <a:lvl1pPr marL="0" algn="r" defTabSz="328628"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3" name="Subtítulo 2"/>
          <p:cNvSpPr>
            <a:spLocks noGrp="1"/>
          </p:cNvSpPr>
          <p:nvPr>
            <p:ph type="subTitle" idx="1" hasCustomPrompt="1"/>
          </p:nvPr>
        </p:nvSpPr>
        <p:spPr>
          <a:xfrm>
            <a:off x="6256364" y="601987"/>
            <a:ext cx="2396360" cy="173033"/>
          </a:xfrm>
        </p:spPr>
        <p:txBody>
          <a:bodyPr anchor="ctr">
            <a:normAutofit/>
          </a:bodyPr>
          <a:lstStyle>
            <a:lvl1pPr marL="0" indent="0" algn="r">
              <a:buNone/>
              <a:defRPr lang="es-SV" sz="1000" kern="1200" baseline="0" dirty="0">
                <a:solidFill>
                  <a:schemeClr val="bg2"/>
                </a:solidFill>
                <a:latin typeface="Source Sans Pro" panose="020B0503030403020204" pitchFamily="34" charset="0"/>
                <a:ea typeface="+mn-ea"/>
                <a:cs typeface="+mn-cs"/>
              </a:defRPr>
            </a:lvl1pPr>
            <a:lvl2pPr marL="164321" indent="0" algn="ctr">
              <a:buNone/>
              <a:defRPr sz="700"/>
            </a:lvl2pPr>
            <a:lvl3pPr marL="328628" indent="0" algn="ctr">
              <a:buNone/>
              <a:defRPr sz="700"/>
            </a:lvl3pPr>
            <a:lvl4pPr marL="492934" indent="0" algn="ctr">
              <a:buNone/>
              <a:defRPr sz="600"/>
            </a:lvl4pPr>
            <a:lvl5pPr marL="657248" indent="0" algn="ctr">
              <a:buNone/>
              <a:defRPr sz="600"/>
            </a:lvl5pPr>
            <a:lvl6pPr marL="821564" indent="0" algn="ctr">
              <a:buNone/>
              <a:defRPr sz="600"/>
            </a:lvl6pPr>
            <a:lvl7pPr marL="985873" indent="0" algn="ctr">
              <a:buNone/>
              <a:defRPr sz="600"/>
            </a:lvl7pPr>
            <a:lvl8pPr marL="1150187" indent="0" algn="ctr">
              <a:buNone/>
              <a:defRPr sz="600"/>
            </a:lvl8pPr>
            <a:lvl9pPr marL="1314501"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Tree>
    <p:extLst>
      <p:ext uri="{BB962C8B-B14F-4D97-AF65-F5344CB8AC3E}">
        <p14:creationId xmlns:p14="http://schemas.microsoft.com/office/powerpoint/2010/main" val="212818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2" presetClass="entr" presetSubtype="2" decel="10000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500" fill="hold"/>
                        <p:tgtEl>
                          <p:spTgt spid="3"/>
                        </p:tgtEl>
                        <p:attrNameLst>
                          <p:attrName>ppt_x</p:attrName>
                        </p:attrNameLst>
                      </p:cBhvr>
                      <p:tavLst>
                        <p:tav tm="0">
                          <p:val>
                            <p:strVal val="1+#ppt_w/2"/>
                          </p:val>
                        </p:tav>
                        <p:tav tm="100000">
                          <p:val>
                            <p:strVal val="#ppt_x"/>
                          </p:val>
                        </p:tav>
                      </p:tavLst>
                    </p:anim>
                    <p:anim calcmode="lin" valueType="num">
                      <p:cBhvr additive="base">
                        <p:cTn dur="1500" fill="hold"/>
                        <p:tgtEl>
                          <p:spTgt spid="3"/>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Main Slide Left">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479138" y="243478"/>
            <a:ext cx="6117686" cy="380082"/>
          </a:xfrm>
        </p:spPr>
        <p:txBody>
          <a:bodyPr anchor="b">
            <a:normAutofit/>
          </a:bodyPr>
          <a:lstStyle>
            <a:lvl1pPr marL="0" algn="l" defTabSz="328628"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3" name="Subtítulo 2"/>
          <p:cNvSpPr>
            <a:spLocks noGrp="1"/>
          </p:cNvSpPr>
          <p:nvPr>
            <p:ph type="subTitle" idx="1" hasCustomPrompt="1"/>
          </p:nvPr>
        </p:nvSpPr>
        <p:spPr>
          <a:xfrm>
            <a:off x="490152" y="601987"/>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4321" indent="0" algn="ctr">
              <a:buNone/>
              <a:defRPr sz="700"/>
            </a:lvl2pPr>
            <a:lvl3pPr marL="328628" indent="0" algn="ctr">
              <a:buNone/>
              <a:defRPr sz="700"/>
            </a:lvl3pPr>
            <a:lvl4pPr marL="492934" indent="0" algn="ctr">
              <a:buNone/>
              <a:defRPr sz="600"/>
            </a:lvl4pPr>
            <a:lvl5pPr marL="657248" indent="0" algn="ctr">
              <a:buNone/>
              <a:defRPr sz="600"/>
            </a:lvl5pPr>
            <a:lvl6pPr marL="821564" indent="0" algn="ctr">
              <a:buNone/>
              <a:defRPr sz="600"/>
            </a:lvl6pPr>
            <a:lvl7pPr marL="985873" indent="0" algn="ctr">
              <a:buNone/>
              <a:defRPr sz="600"/>
            </a:lvl7pPr>
            <a:lvl8pPr marL="1150187" indent="0" algn="ctr">
              <a:buNone/>
              <a:defRPr sz="600"/>
            </a:lvl8pPr>
            <a:lvl9pPr marL="1314501"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5" name="Marcador de pie de página 4"/>
          <p:cNvSpPr>
            <a:spLocks noGrp="1"/>
          </p:cNvSpPr>
          <p:nvPr>
            <p:ph type="ftr" sz="quarter" idx="11"/>
          </p:nvPr>
        </p:nvSpPr>
        <p:spPr>
          <a:xfrm>
            <a:off x="3028753" y="4767306"/>
            <a:ext cx="3086494" cy="273812"/>
          </a:xfrm>
          <a:prstGeom prst="rect">
            <a:avLst/>
          </a:prstGeom>
        </p:spPr>
        <p:txBody>
          <a:bodyPr lIns="32912" tIns="16487" rIns="32912" bIns="16487" anchor="ctr"/>
          <a:lstStyle>
            <a:lvl1pPr algn="ctr">
              <a:defRPr>
                <a:solidFill>
                  <a:schemeClr val="tx2"/>
                </a:solidFill>
              </a:defRPr>
            </a:lvl1pPr>
          </a:lstStyle>
          <a:p>
            <a:pPr defTabSz="868492">
              <a:lnSpc>
                <a:spcPct val="125000"/>
              </a:lnSpc>
            </a:pPr>
            <a:r>
              <a:rPr lang="it-IT" sz="700">
                <a:solidFill>
                  <a:srgbClr val="1F1F1F"/>
                </a:solidFill>
                <a:latin typeface="Source Sans Pro" panose="020B0503030403020204" pitchFamily="34" charset="0"/>
              </a:rPr>
              <a:t>www.yourcompany.com | powerpoint template</a:t>
            </a:r>
            <a:endParaRPr lang="en-US" sz="700" dirty="0">
              <a:solidFill>
                <a:srgbClr val="1F1F1F"/>
              </a:solidFill>
              <a:latin typeface="Source Sans Pro" panose="020B0503030403020204" pitchFamily="34" charset="0"/>
            </a:endParaRPr>
          </a:p>
        </p:txBody>
      </p:sp>
      <p:sp>
        <p:nvSpPr>
          <p:cNvPr id="6" name="Marcador de número de diapositiva 5"/>
          <p:cNvSpPr>
            <a:spLocks noGrp="1"/>
          </p:cNvSpPr>
          <p:nvPr>
            <p:ph type="sldNum" sz="quarter" idx="12"/>
          </p:nvPr>
        </p:nvSpPr>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0"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52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500" fill="hold"/>
                                        <p:tgtEl>
                                          <p:spTgt spid="5"/>
                                        </p:tgtEl>
                                        <p:attrNameLst>
                                          <p:attrName>ppt_x</p:attrName>
                                        </p:attrNameLst>
                                      </p:cBhvr>
                                      <p:tavLst>
                                        <p:tav tm="0">
                                          <p:val>
                                            <p:strVal val="#ppt_x"/>
                                          </p:val>
                                        </p:tav>
                                        <p:tav tm="100000">
                                          <p:val>
                                            <p:strVal val="#ppt_x"/>
                                          </p:val>
                                        </p:tav>
                                      </p:tavLst>
                                    </p:anim>
                                    <p:anim calcmode="lin" valueType="num">
                                      <p:cBhvr additive="base">
                                        <p:cTn id="16" dur="1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500" fill="hold"/>
                                        <p:tgtEl>
                                          <p:spTgt spid="6"/>
                                        </p:tgtEl>
                                        <p:attrNameLst>
                                          <p:attrName>ppt_x</p:attrName>
                                        </p:attrNameLst>
                                      </p:cBhvr>
                                      <p:tavLst>
                                        <p:tav tm="0">
                                          <p:val>
                                            <p:strVal val="#ppt_x"/>
                                          </p:val>
                                        </p:tav>
                                        <p:tav tm="100000">
                                          <p:val>
                                            <p:strVal val="#ppt_x"/>
                                          </p:val>
                                        </p:tav>
                                      </p:tavLst>
                                    </p:anim>
                                    <p:anim calcmode="lin" valueType="num">
                                      <p:cBhvr additive="base">
                                        <p:cTn id="20" dur="1500" fill="hold"/>
                                        <p:tgtEl>
                                          <p:spTgt spid="6"/>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2" presetClass="entr" presetSubtype="8" decel="10000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500" fill="hold"/>
                        <p:tgtEl>
                          <p:spTgt spid="3"/>
                        </p:tgtEl>
                        <p:attrNameLst>
                          <p:attrName>ppt_x</p:attrName>
                        </p:attrNameLst>
                      </p:cBhvr>
                      <p:tavLst>
                        <p:tav tm="0">
                          <p:val>
                            <p:strVal val="0-#ppt_w/2"/>
                          </p:val>
                        </p:tav>
                        <p:tav tm="100000">
                          <p:val>
                            <p:strVal val="#ppt_x"/>
                          </p:val>
                        </p:tav>
                      </p:tavLst>
                    </p:anim>
                    <p:anim calcmode="lin" valueType="num">
                      <p:cBhvr additive="base">
                        <p:cTn dur="1500" fill="hold"/>
                        <p:tgtEl>
                          <p:spTgt spid="3"/>
                        </p:tgtEl>
                        <p:attrNameLst>
                          <p:attrName>ppt_y</p:attrName>
                        </p:attrNameLst>
                      </p:cBhvr>
                      <p:tavLst>
                        <p:tav tm="0">
                          <p:val>
                            <p:strVal val="#ppt_y"/>
                          </p:val>
                        </p:tav>
                        <p:tav tm="100000">
                          <p:val>
                            <p:strVal val="#ppt_y"/>
                          </p:val>
                        </p:tav>
                      </p:tavLst>
                    </p:anim>
                  </p:childTnLst>
                </p:cTn>
              </p:par>
            </p:tnLst>
          </p:tmpl>
        </p:tmplLst>
      </p:bldP>
      <p:bldP spid="5" grpId="0"/>
      <p:bldP spid="6" grpId="0"/>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Main Slide L_02">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4572000" y="1204881"/>
            <a:ext cx="4572000" cy="3088111"/>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15" name="Título 1"/>
          <p:cNvSpPr>
            <a:spLocks noGrp="1"/>
          </p:cNvSpPr>
          <p:nvPr>
            <p:ph type="ctrTitle" hasCustomPrompt="1"/>
          </p:nvPr>
        </p:nvSpPr>
        <p:spPr>
          <a:xfrm>
            <a:off x="479138" y="243478"/>
            <a:ext cx="6117686" cy="380082"/>
          </a:xfrm>
        </p:spPr>
        <p:txBody>
          <a:bodyPr anchor="b">
            <a:normAutofit/>
          </a:bodyPr>
          <a:lstStyle>
            <a:lvl1pPr marL="0" algn="l" defTabSz="328628"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16" name="Subtítulo 2"/>
          <p:cNvSpPr>
            <a:spLocks noGrp="1"/>
          </p:cNvSpPr>
          <p:nvPr>
            <p:ph type="subTitle" idx="1" hasCustomPrompt="1"/>
          </p:nvPr>
        </p:nvSpPr>
        <p:spPr>
          <a:xfrm>
            <a:off x="490152" y="601987"/>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4321" indent="0" algn="ctr">
              <a:buNone/>
              <a:defRPr sz="700"/>
            </a:lvl2pPr>
            <a:lvl3pPr marL="328628" indent="0" algn="ctr">
              <a:buNone/>
              <a:defRPr sz="700"/>
            </a:lvl3pPr>
            <a:lvl4pPr marL="492934" indent="0" algn="ctr">
              <a:buNone/>
              <a:defRPr sz="600"/>
            </a:lvl4pPr>
            <a:lvl5pPr marL="657248" indent="0" algn="ctr">
              <a:buNone/>
              <a:defRPr sz="600"/>
            </a:lvl5pPr>
            <a:lvl6pPr marL="821564" indent="0" algn="ctr">
              <a:buNone/>
              <a:defRPr sz="600"/>
            </a:lvl6pPr>
            <a:lvl7pPr marL="985873" indent="0" algn="ctr">
              <a:buNone/>
              <a:defRPr sz="600"/>
            </a:lvl7pPr>
            <a:lvl8pPr marL="1150187" indent="0" algn="ctr">
              <a:buNone/>
              <a:defRPr sz="600"/>
            </a:lvl8pPr>
            <a:lvl9pPr marL="1314501"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17" name="Marcador de pie de página 4"/>
          <p:cNvSpPr>
            <a:spLocks noGrp="1"/>
          </p:cNvSpPr>
          <p:nvPr>
            <p:ph type="ftr" sz="quarter" idx="11"/>
          </p:nvPr>
        </p:nvSpPr>
        <p:spPr>
          <a:xfrm>
            <a:off x="3028753" y="4767306"/>
            <a:ext cx="3086494" cy="273812"/>
          </a:xfrm>
          <a:prstGeom prst="rect">
            <a:avLst/>
          </a:prstGeom>
        </p:spPr>
        <p:txBody>
          <a:bodyPr lIns="32912" tIns="16487" rIns="32912" bIns="16487" anchor="ctr"/>
          <a:lstStyle>
            <a:lvl1pPr algn="ctr">
              <a:defRPr>
                <a:solidFill>
                  <a:schemeClr val="tx2"/>
                </a:solidFill>
              </a:defRPr>
            </a:lvl1pPr>
          </a:lstStyle>
          <a:p>
            <a:pPr defTabSz="868492">
              <a:lnSpc>
                <a:spcPct val="125000"/>
              </a:lnSpc>
            </a:pPr>
            <a:r>
              <a:rPr lang="it-IT" sz="700">
                <a:solidFill>
                  <a:srgbClr val="1F1F1F"/>
                </a:solidFill>
                <a:latin typeface="Source Sans Pro" panose="020B0503030403020204" pitchFamily="34" charset="0"/>
              </a:rPr>
              <a:t>www.yourcompany.com | powerpoint template</a:t>
            </a:r>
            <a:endParaRPr lang="en-US" sz="700" dirty="0">
              <a:solidFill>
                <a:srgbClr val="1F1F1F"/>
              </a:solidFill>
              <a:latin typeface="Source Sans Pro" panose="020B0503030403020204" pitchFamily="34" charset="0"/>
            </a:endParaRPr>
          </a:p>
        </p:txBody>
      </p:sp>
      <p:sp>
        <p:nvSpPr>
          <p:cNvPr id="18"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9"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276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15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500" fill="hold"/>
                                        <p:tgtEl>
                                          <p:spTgt spid="15"/>
                                        </p:tgtEl>
                                        <p:attrNameLst>
                                          <p:attrName>ppt_x</p:attrName>
                                        </p:attrNameLst>
                                      </p:cBhvr>
                                      <p:tavLst>
                                        <p:tav tm="0">
                                          <p:val>
                                            <p:strVal val="#ppt_x"/>
                                          </p:val>
                                        </p:tav>
                                        <p:tav tm="100000">
                                          <p:val>
                                            <p:strVal val="#ppt_x"/>
                                          </p:val>
                                        </p:tav>
                                      </p:tavLst>
                                    </p:anim>
                                    <p:anim calcmode="lin" valueType="num">
                                      <p:cBhvr additive="base">
                                        <p:cTn id="12" dur="1500" fill="hold"/>
                                        <p:tgtEl>
                                          <p:spTgt spid="15"/>
                                        </p:tgtEl>
                                        <p:attrNameLst>
                                          <p:attrName>ppt_y</p:attrName>
                                        </p:attrNameLst>
                                      </p:cBhvr>
                                      <p:tavLst>
                                        <p:tav tm="0">
                                          <p:val>
                                            <p:strVal val="0-#ppt_h/2"/>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500" fill="hold"/>
                                        <p:tgtEl>
                                          <p:spTgt spid="16"/>
                                        </p:tgtEl>
                                        <p:attrNameLst>
                                          <p:attrName>ppt_x</p:attrName>
                                        </p:attrNameLst>
                                      </p:cBhvr>
                                      <p:tavLst>
                                        <p:tav tm="0">
                                          <p:val>
                                            <p:strVal val="0-#ppt_w/2"/>
                                          </p:val>
                                        </p:tav>
                                        <p:tav tm="100000">
                                          <p:val>
                                            <p:strVal val="#ppt_x"/>
                                          </p:val>
                                        </p:tav>
                                      </p:tavLst>
                                    </p:anim>
                                    <p:anim calcmode="lin" valueType="num">
                                      <p:cBhvr additive="base">
                                        <p:cTn id="16" dur="1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500" fill="hold"/>
                                        <p:tgtEl>
                                          <p:spTgt spid="17"/>
                                        </p:tgtEl>
                                        <p:attrNameLst>
                                          <p:attrName>ppt_x</p:attrName>
                                        </p:attrNameLst>
                                      </p:cBhvr>
                                      <p:tavLst>
                                        <p:tav tm="0">
                                          <p:val>
                                            <p:strVal val="#ppt_x"/>
                                          </p:val>
                                        </p:tav>
                                        <p:tav tm="100000">
                                          <p:val>
                                            <p:strVal val="#ppt_x"/>
                                          </p:val>
                                        </p:tav>
                                      </p:tavLst>
                                    </p:anim>
                                    <p:anim calcmode="lin" valueType="num">
                                      <p:cBhvr additive="base">
                                        <p:cTn id="20" dur="1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500" fill="hold"/>
                                        <p:tgtEl>
                                          <p:spTgt spid="18"/>
                                        </p:tgtEl>
                                        <p:attrNameLst>
                                          <p:attrName>ppt_x</p:attrName>
                                        </p:attrNameLst>
                                      </p:cBhvr>
                                      <p:tavLst>
                                        <p:tav tm="0">
                                          <p:val>
                                            <p:strVal val="#ppt_x"/>
                                          </p:val>
                                        </p:tav>
                                        <p:tav tm="100000">
                                          <p:val>
                                            <p:strVal val="#ppt_x"/>
                                          </p:val>
                                        </p:tav>
                                      </p:tavLst>
                                    </p:anim>
                                    <p:anim calcmode="lin" valueType="num">
                                      <p:cBhvr additive="base">
                                        <p:cTn id="24" dur="1500" fill="hold"/>
                                        <p:tgtEl>
                                          <p:spTgt spid="18"/>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6" grpId="0">
        <p:tmplLst>
          <p:tmpl>
            <p:tnLst>
              <p:par>
                <p:cTn presetID="2" presetClass="entr" presetSubtype="8" decel="100000"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500" fill="hold"/>
                        <p:tgtEl>
                          <p:spTgt spid="16"/>
                        </p:tgtEl>
                        <p:attrNameLst>
                          <p:attrName>ppt_x</p:attrName>
                        </p:attrNameLst>
                      </p:cBhvr>
                      <p:tavLst>
                        <p:tav tm="0">
                          <p:val>
                            <p:strVal val="0-#ppt_w/2"/>
                          </p:val>
                        </p:tav>
                        <p:tav tm="100000">
                          <p:val>
                            <p:strVal val="#ppt_x"/>
                          </p:val>
                        </p:tav>
                      </p:tavLst>
                    </p:anim>
                    <p:anim calcmode="lin" valueType="num">
                      <p:cBhvr additive="base">
                        <p:cTn dur="1500" fill="hold"/>
                        <p:tgtEl>
                          <p:spTgt spid="16"/>
                        </p:tgtEl>
                        <p:attrNameLst>
                          <p:attrName>ppt_y</p:attrName>
                        </p:attrNameLst>
                      </p:cBhvr>
                      <p:tavLst>
                        <p:tav tm="0">
                          <p:val>
                            <p:strVal val="#ppt_y"/>
                          </p:val>
                        </p:tav>
                        <p:tav tm="100000">
                          <p:val>
                            <p:strVal val="#ppt_y"/>
                          </p:val>
                        </p:tav>
                      </p:tavLst>
                    </p:anim>
                  </p:childTnLst>
                </p:cTn>
              </p:par>
            </p:tnLst>
          </p:tmpl>
        </p:tmplLst>
      </p:bldP>
      <p:bldP spid="17" grpId="0"/>
      <p:bldP spid="18" grpId="0"/>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Main Slide L_03">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0"/>
            <a:ext cx="9144000" cy="2158984"/>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21" name="Marcador de pie de página 4"/>
          <p:cNvSpPr>
            <a:spLocks noGrp="1"/>
          </p:cNvSpPr>
          <p:nvPr>
            <p:ph type="ftr" sz="quarter" idx="11"/>
          </p:nvPr>
        </p:nvSpPr>
        <p:spPr>
          <a:xfrm>
            <a:off x="3028753" y="4767306"/>
            <a:ext cx="3086494" cy="273812"/>
          </a:xfrm>
          <a:prstGeom prst="rect">
            <a:avLst/>
          </a:prstGeom>
        </p:spPr>
        <p:txBody>
          <a:bodyPr lIns="32912" tIns="16487" rIns="32912" bIns="16487" anchor="ctr"/>
          <a:lstStyle>
            <a:lvl1pPr algn="ctr">
              <a:defRPr>
                <a:solidFill>
                  <a:schemeClr val="tx2"/>
                </a:solidFill>
              </a:defRPr>
            </a:lvl1pPr>
          </a:lstStyle>
          <a:p>
            <a:pPr defTabSz="868492">
              <a:lnSpc>
                <a:spcPct val="125000"/>
              </a:lnSpc>
            </a:pPr>
            <a:r>
              <a:rPr lang="it-IT" sz="700">
                <a:solidFill>
                  <a:srgbClr val="1F1F1F"/>
                </a:solidFill>
                <a:latin typeface="Source Sans Pro" panose="020B0503030403020204" pitchFamily="34" charset="0"/>
              </a:rPr>
              <a:t>www.yourcompany.com | powerpoint template</a:t>
            </a:r>
            <a:endParaRPr lang="en-US" sz="700" dirty="0">
              <a:solidFill>
                <a:srgbClr val="1F1F1F"/>
              </a:solidFill>
              <a:latin typeface="Source Sans Pro" panose="020B0503030403020204" pitchFamily="34" charset="0"/>
            </a:endParaRPr>
          </a:p>
        </p:txBody>
      </p:sp>
      <p:sp>
        <p:nvSpPr>
          <p:cNvPr id="22"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23"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Título 1"/>
          <p:cNvSpPr>
            <a:spLocks noGrp="1"/>
          </p:cNvSpPr>
          <p:nvPr>
            <p:ph type="ctrTitle" hasCustomPrompt="1"/>
          </p:nvPr>
        </p:nvSpPr>
        <p:spPr>
          <a:xfrm>
            <a:off x="479138" y="2276652"/>
            <a:ext cx="6117686" cy="380082"/>
          </a:xfrm>
        </p:spPr>
        <p:txBody>
          <a:bodyPr anchor="b">
            <a:normAutofit/>
          </a:bodyPr>
          <a:lstStyle>
            <a:lvl1pPr marL="0" algn="l" defTabSz="328628"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25" name="Subtítulo 2"/>
          <p:cNvSpPr>
            <a:spLocks noGrp="1"/>
          </p:cNvSpPr>
          <p:nvPr>
            <p:ph type="subTitle" idx="1" hasCustomPrompt="1"/>
          </p:nvPr>
        </p:nvSpPr>
        <p:spPr>
          <a:xfrm>
            <a:off x="490152" y="2635161"/>
            <a:ext cx="2396360" cy="173033"/>
          </a:xfrm>
        </p:spPr>
        <p:txBody>
          <a:bodyPr anchor="ctr">
            <a:normAutofit/>
          </a:bodyPr>
          <a:lstStyle>
            <a:lvl1pPr marL="0" indent="0" algn="l" defTabSz="328628" rtl="0" eaLnBrk="1" latinLnBrk="0" hangingPunct="1">
              <a:lnSpc>
                <a:spcPct val="90000"/>
              </a:lnSpc>
              <a:spcBef>
                <a:spcPts val="375"/>
              </a:spcBef>
              <a:buFont typeface="Arial" panose="020B0604020202020204" pitchFamily="34" charset="0"/>
              <a:buNone/>
              <a:defRPr lang="es-ES" sz="1000" kern="1200" baseline="0" dirty="0" smtClean="0">
                <a:solidFill>
                  <a:schemeClr val="bg2"/>
                </a:solidFill>
                <a:latin typeface="Source Sans Pro" panose="020B0503030403020204" pitchFamily="34" charset="0"/>
                <a:ea typeface="+mn-ea"/>
                <a:cs typeface="+mn-cs"/>
              </a:defRPr>
            </a:lvl1pPr>
            <a:lvl2pPr marL="164321" indent="0" algn="ctr">
              <a:buNone/>
              <a:defRPr sz="700"/>
            </a:lvl2pPr>
            <a:lvl3pPr marL="328628" indent="0" algn="ctr">
              <a:buNone/>
              <a:defRPr sz="700"/>
            </a:lvl3pPr>
            <a:lvl4pPr marL="492934" indent="0" algn="ctr">
              <a:buNone/>
              <a:defRPr sz="600"/>
            </a:lvl4pPr>
            <a:lvl5pPr marL="657248" indent="0" algn="ctr">
              <a:buNone/>
              <a:defRPr sz="600"/>
            </a:lvl5pPr>
            <a:lvl6pPr marL="821564" indent="0" algn="ctr">
              <a:buNone/>
              <a:defRPr sz="600"/>
            </a:lvl6pPr>
            <a:lvl7pPr marL="985873" indent="0" algn="ctr">
              <a:buNone/>
              <a:defRPr sz="600"/>
            </a:lvl7pPr>
            <a:lvl8pPr marL="1150187" indent="0" algn="ctr">
              <a:buNone/>
              <a:defRPr sz="600"/>
            </a:lvl8pPr>
            <a:lvl9pPr marL="1314501"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Tree>
    <p:extLst>
      <p:ext uri="{BB962C8B-B14F-4D97-AF65-F5344CB8AC3E}">
        <p14:creationId xmlns:p14="http://schemas.microsoft.com/office/powerpoint/2010/main" val="367624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500" fill="hold"/>
                                        <p:tgtEl>
                                          <p:spTgt spid="21"/>
                                        </p:tgtEl>
                                        <p:attrNameLst>
                                          <p:attrName>ppt_x</p:attrName>
                                        </p:attrNameLst>
                                      </p:cBhvr>
                                      <p:tavLst>
                                        <p:tav tm="0">
                                          <p:val>
                                            <p:strVal val="#ppt_x"/>
                                          </p:val>
                                        </p:tav>
                                        <p:tav tm="100000">
                                          <p:val>
                                            <p:strVal val="#ppt_x"/>
                                          </p:val>
                                        </p:tav>
                                      </p:tavLst>
                                    </p:anim>
                                    <p:anim calcmode="lin" valueType="num">
                                      <p:cBhvr additive="base">
                                        <p:cTn id="12" dur="1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500" fill="hold"/>
                                        <p:tgtEl>
                                          <p:spTgt spid="22"/>
                                        </p:tgtEl>
                                        <p:attrNameLst>
                                          <p:attrName>ppt_x</p:attrName>
                                        </p:attrNameLst>
                                      </p:cBhvr>
                                      <p:tavLst>
                                        <p:tav tm="0">
                                          <p:val>
                                            <p:strVal val="#ppt_x"/>
                                          </p:val>
                                        </p:tav>
                                        <p:tav tm="100000">
                                          <p:val>
                                            <p:strVal val="#ppt_x"/>
                                          </p:val>
                                        </p:tav>
                                      </p:tavLst>
                                    </p:anim>
                                    <p:anim calcmode="lin" valueType="num">
                                      <p:cBhvr additive="base">
                                        <p:cTn id="16" dur="1500" fill="hold"/>
                                        <p:tgtEl>
                                          <p:spTgt spid="22"/>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2" presetClass="entr" presetSubtype="1" decel="10000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1500" fill="hold"/>
                                        <p:tgtEl>
                                          <p:spTgt spid="24"/>
                                        </p:tgtEl>
                                        <p:attrNameLst>
                                          <p:attrName>ppt_x</p:attrName>
                                        </p:attrNameLst>
                                      </p:cBhvr>
                                      <p:tavLst>
                                        <p:tav tm="0">
                                          <p:val>
                                            <p:strVal val="#ppt_x"/>
                                          </p:val>
                                        </p:tav>
                                        <p:tav tm="100000">
                                          <p:val>
                                            <p:strVal val="#ppt_x"/>
                                          </p:val>
                                        </p:tav>
                                      </p:tavLst>
                                    </p:anim>
                                    <p:anim calcmode="lin" valueType="num">
                                      <p:cBhvr additive="base">
                                        <p:cTn id="23" dur="1500" fill="hold"/>
                                        <p:tgtEl>
                                          <p:spTgt spid="24"/>
                                        </p:tgtEl>
                                        <p:attrNameLst>
                                          <p:attrName>ppt_y</p:attrName>
                                        </p:attrNameLst>
                                      </p:cBhvr>
                                      <p:tavLst>
                                        <p:tav tm="0">
                                          <p:val>
                                            <p:strVal val="0-#ppt_h/2"/>
                                          </p:val>
                                        </p:tav>
                                        <p:tav tm="100000">
                                          <p:val>
                                            <p:strVal val="#ppt_y"/>
                                          </p:val>
                                        </p:tav>
                                      </p:tavLst>
                                    </p:anim>
                                  </p:childTnLst>
                                </p:cTn>
                              </p:par>
                              <p:par>
                                <p:cTn id="24" presetID="2" presetClass="entr" presetSubtype="8" decel="100000" fill="hold" grpId="0" nodeType="withEffect">
                                  <p:stCondLst>
                                    <p:cond delay="25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1500" fill="hold"/>
                                        <p:tgtEl>
                                          <p:spTgt spid="25"/>
                                        </p:tgtEl>
                                        <p:attrNameLst>
                                          <p:attrName>ppt_x</p:attrName>
                                        </p:attrNameLst>
                                      </p:cBhvr>
                                      <p:tavLst>
                                        <p:tav tm="0">
                                          <p:val>
                                            <p:strVal val="0-#ppt_w/2"/>
                                          </p:val>
                                        </p:tav>
                                        <p:tav tm="100000">
                                          <p:val>
                                            <p:strVal val="#ppt_x"/>
                                          </p:val>
                                        </p:tav>
                                      </p:tavLst>
                                    </p:anim>
                                    <p:anim calcmode="lin" valueType="num">
                                      <p:cBhvr additive="base">
                                        <p:cTn id="27" dur="1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p:bldP spid="22" grpId="0"/>
      <p:bldP spid="24" grpId="0"/>
      <p:bldP spid="25" grpId="0">
        <p:tmplLst>
          <p:tmpl>
            <p:tnLst>
              <p:par>
                <p:cTn presetID="2" presetClass="entr" presetSubtype="8" decel="10000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500" fill="hold"/>
                        <p:tgtEl>
                          <p:spTgt spid="25"/>
                        </p:tgtEl>
                        <p:attrNameLst>
                          <p:attrName>ppt_x</p:attrName>
                        </p:attrNameLst>
                      </p:cBhvr>
                      <p:tavLst>
                        <p:tav tm="0">
                          <p:val>
                            <p:strVal val="0-#ppt_w/2"/>
                          </p:val>
                        </p:tav>
                        <p:tav tm="100000">
                          <p:val>
                            <p:strVal val="#ppt_x"/>
                          </p:val>
                        </p:tav>
                      </p:tavLst>
                    </p:anim>
                    <p:anim calcmode="lin" valueType="num">
                      <p:cBhvr additive="base">
                        <p:cTn dur="1500" fill="hold"/>
                        <p:tgtEl>
                          <p:spTgt spid="2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Main Slide L_04">
    <p:spTree>
      <p:nvGrpSpPr>
        <p:cNvPr id="1" name=""/>
        <p:cNvGrpSpPr/>
        <p:nvPr/>
      </p:nvGrpSpPr>
      <p:grpSpPr>
        <a:xfrm>
          <a:off x="0" y="0"/>
          <a:ext cx="0" cy="0"/>
          <a:chOff x="0" y="0"/>
          <a:chExt cx="0" cy="0"/>
        </a:xfrm>
      </p:grpSpPr>
      <p:sp>
        <p:nvSpPr>
          <p:cNvPr id="12" name="2 Marcador de posición de imagen"/>
          <p:cNvSpPr>
            <a:spLocks noGrp="1"/>
          </p:cNvSpPr>
          <p:nvPr>
            <p:ph type="pic" sz="quarter" idx="13"/>
          </p:nvPr>
        </p:nvSpPr>
        <p:spPr>
          <a:xfrm>
            <a:off x="520662" y="1040509"/>
            <a:ext cx="8101719" cy="1770861"/>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14" name="Título 1"/>
          <p:cNvSpPr>
            <a:spLocks noGrp="1"/>
          </p:cNvSpPr>
          <p:nvPr>
            <p:ph type="ctrTitle" hasCustomPrompt="1"/>
          </p:nvPr>
        </p:nvSpPr>
        <p:spPr>
          <a:xfrm>
            <a:off x="479138" y="243478"/>
            <a:ext cx="6117686" cy="380082"/>
          </a:xfrm>
        </p:spPr>
        <p:txBody>
          <a:bodyPr anchor="b">
            <a:normAutofit/>
          </a:bodyPr>
          <a:lstStyle>
            <a:lvl1pPr algn="l">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15" name="Subtítulo 2"/>
          <p:cNvSpPr>
            <a:spLocks noGrp="1"/>
          </p:cNvSpPr>
          <p:nvPr>
            <p:ph type="subTitle" idx="1" hasCustomPrompt="1"/>
          </p:nvPr>
        </p:nvSpPr>
        <p:spPr>
          <a:xfrm>
            <a:off x="490152" y="601987"/>
            <a:ext cx="2396360" cy="173033"/>
          </a:xfrm>
        </p:spPr>
        <p:txBody>
          <a:bodyPr anchor="ctr">
            <a:normAutofit/>
          </a:bodyPr>
          <a:lstStyle>
            <a:lvl1pPr marL="0" indent="0" algn="l" defTabSz="328628" rtl="0" eaLnBrk="1" latinLnBrk="0" hangingPunct="1">
              <a:lnSpc>
                <a:spcPct val="90000"/>
              </a:lnSpc>
              <a:spcBef>
                <a:spcPts val="375"/>
              </a:spcBef>
              <a:buFont typeface="Arial" panose="020B0604020202020204" pitchFamily="34" charset="0"/>
              <a:buNone/>
              <a:defRPr lang="es-SV" sz="1000" kern="1200" baseline="0" dirty="0">
                <a:solidFill>
                  <a:schemeClr val="bg2"/>
                </a:solidFill>
                <a:latin typeface="Source Sans Pro" panose="020B0503030403020204" pitchFamily="34" charset="0"/>
                <a:ea typeface="+mn-ea"/>
                <a:cs typeface="+mn-cs"/>
              </a:defRPr>
            </a:lvl1pPr>
            <a:lvl2pPr marL="164321" indent="0" algn="ctr">
              <a:buNone/>
              <a:defRPr sz="700"/>
            </a:lvl2pPr>
            <a:lvl3pPr marL="328628" indent="0" algn="ctr">
              <a:buNone/>
              <a:defRPr sz="700"/>
            </a:lvl3pPr>
            <a:lvl4pPr marL="492934" indent="0" algn="ctr">
              <a:buNone/>
              <a:defRPr sz="600"/>
            </a:lvl4pPr>
            <a:lvl5pPr marL="657248" indent="0" algn="ctr">
              <a:buNone/>
              <a:defRPr sz="600"/>
            </a:lvl5pPr>
            <a:lvl6pPr marL="821564" indent="0" algn="ctr">
              <a:buNone/>
              <a:defRPr sz="600"/>
            </a:lvl6pPr>
            <a:lvl7pPr marL="985873" indent="0" algn="ctr">
              <a:buNone/>
              <a:defRPr sz="600"/>
            </a:lvl7pPr>
            <a:lvl8pPr marL="1150187" indent="0" algn="ctr">
              <a:buNone/>
              <a:defRPr sz="600"/>
            </a:lvl8pPr>
            <a:lvl9pPr marL="1314501"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16" name="Marcador de pie de página 4"/>
          <p:cNvSpPr>
            <a:spLocks noGrp="1"/>
          </p:cNvSpPr>
          <p:nvPr>
            <p:ph type="ftr" sz="quarter" idx="11"/>
          </p:nvPr>
        </p:nvSpPr>
        <p:spPr>
          <a:xfrm>
            <a:off x="3028753" y="4767306"/>
            <a:ext cx="3086494" cy="273812"/>
          </a:xfrm>
          <a:prstGeom prst="rect">
            <a:avLst/>
          </a:prstGeom>
        </p:spPr>
        <p:txBody>
          <a:bodyPr lIns="32912" tIns="16487" rIns="32912" bIns="16487" anchor="ctr"/>
          <a:lstStyle>
            <a:lvl1pPr algn="ctr">
              <a:defRPr>
                <a:solidFill>
                  <a:schemeClr val="tx2"/>
                </a:solidFill>
              </a:defRPr>
            </a:lvl1pPr>
          </a:lstStyle>
          <a:p>
            <a:pPr defTabSz="868492">
              <a:lnSpc>
                <a:spcPct val="125000"/>
              </a:lnSpc>
            </a:pPr>
            <a:r>
              <a:rPr lang="it-IT" sz="700">
                <a:solidFill>
                  <a:srgbClr val="1F1F1F"/>
                </a:solidFill>
                <a:latin typeface="Source Sans Pro" panose="020B0503030403020204" pitchFamily="34" charset="0"/>
              </a:rPr>
              <a:t>www.yourcompany.com | powerpoint template</a:t>
            </a:r>
            <a:endParaRPr lang="en-US" sz="700" dirty="0">
              <a:solidFill>
                <a:srgbClr val="1F1F1F"/>
              </a:solidFill>
              <a:latin typeface="Source Sans Pro" panose="020B0503030403020204" pitchFamily="34" charset="0"/>
            </a:endParaRPr>
          </a:p>
        </p:txBody>
      </p:sp>
      <p:sp>
        <p:nvSpPr>
          <p:cNvPr id="18"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9"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24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4/3*#ppt_w"/>
                                          </p:val>
                                        </p:tav>
                                        <p:tav tm="100000">
                                          <p:val>
                                            <p:strVal val="#ppt_w"/>
                                          </p:val>
                                        </p:tav>
                                      </p:tavLst>
                                    </p:anim>
                                    <p:anim calcmode="lin" valueType="num">
                                      <p:cBhvr>
                                        <p:cTn id="8" dur="500" fill="hold"/>
                                        <p:tgtEl>
                                          <p:spTgt spid="12"/>
                                        </p:tgtEl>
                                        <p:attrNameLst>
                                          <p:attrName>ppt_h</p:attrName>
                                        </p:attrNameLst>
                                      </p:cBhvr>
                                      <p:tavLst>
                                        <p:tav tm="0">
                                          <p:val>
                                            <p:strVal val="4/3*#ppt_h"/>
                                          </p:val>
                                        </p:tav>
                                        <p:tav tm="100000">
                                          <p:val>
                                            <p:strVal val="#ppt_h"/>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500" fill="hold"/>
                                        <p:tgtEl>
                                          <p:spTgt spid="15"/>
                                        </p:tgtEl>
                                        <p:attrNameLst>
                                          <p:attrName>ppt_x</p:attrName>
                                        </p:attrNameLst>
                                      </p:cBhvr>
                                      <p:tavLst>
                                        <p:tav tm="0">
                                          <p:val>
                                            <p:strVal val="0-#ppt_w/2"/>
                                          </p:val>
                                        </p:tav>
                                        <p:tav tm="100000">
                                          <p:val>
                                            <p:strVal val="#ppt_x"/>
                                          </p:val>
                                        </p:tav>
                                      </p:tavLst>
                                    </p:anim>
                                    <p:anim calcmode="lin" valueType="num">
                                      <p:cBhvr additive="base">
                                        <p:cTn id="16" dur="1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500" fill="hold"/>
                                        <p:tgtEl>
                                          <p:spTgt spid="16"/>
                                        </p:tgtEl>
                                        <p:attrNameLst>
                                          <p:attrName>ppt_x</p:attrName>
                                        </p:attrNameLst>
                                      </p:cBhvr>
                                      <p:tavLst>
                                        <p:tav tm="0">
                                          <p:val>
                                            <p:strVal val="#ppt_x"/>
                                          </p:val>
                                        </p:tav>
                                        <p:tav tm="100000">
                                          <p:val>
                                            <p:strVal val="#ppt_x"/>
                                          </p:val>
                                        </p:tav>
                                      </p:tavLst>
                                    </p:anim>
                                    <p:anim calcmode="lin" valueType="num">
                                      <p:cBhvr additive="base">
                                        <p:cTn id="20" dur="1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500" fill="hold"/>
                                        <p:tgtEl>
                                          <p:spTgt spid="18"/>
                                        </p:tgtEl>
                                        <p:attrNameLst>
                                          <p:attrName>ppt_x</p:attrName>
                                        </p:attrNameLst>
                                      </p:cBhvr>
                                      <p:tavLst>
                                        <p:tav tm="0">
                                          <p:val>
                                            <p:strVal val="#ppt_x"/>
                                          </p:val>
                                        </p:tav>
                                        <p:tav tm="100000">
                                          <p:val>
                                            <p:strVal val="#ppt_x"/>
                                          </p:val>
                                        </p:tav>
                                      </p:tavLst>
                                    </p:anim>
                                    <p:anim calcmode="lin" valueType="num">
                                      <p:cBhvr additive="base">
                                        <p:cTn id="24" dur="1500" fill="hold"/>
                                        <p:tgtEl>
                                          <p:spTgt spid="18"/>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5" grpId="0">
        <p:tmplLst>
          <p:tmpl>
            <p:tnLst>
              <p:par>
                <p:cTn presetID="2" presetClass="entr" presetSubtype="8" decel="10000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1500" fill="hold"/>
                        <p:tgtEl>
                          <p:spTgt spid="15"/>
                        </p:tgtEl>
                        <p:attrNameLst>
                          <p:attrName>ppt_x</p:attrName>
                        </p:attrNameLst>
                      </p:cBhvr>
                      <p:tavLst>
                        <p:tav tm="0">
                          <p:val>
                            <p:strVal val="0-#ppt_w/2"/>
                          </p:val>
                        </p:tav>
                        <p:tav tm="100000">
                          <p:val>
                            <p:strVal val="#ppt_x"/>
                          </p:val>
                        </p:tav>
                      </p:tavLst>
                    </p:anim>
                    <p:anim calcmode="lin" valueType="num">
                      <p:cBhvr additive="base">
                        <p:cTn dur="1500" fill="hold"/>
                        <p:tgtEl>
                          <p:spTgt spid="15"/>
                        </p:tgtEl>
                        <p:attrNameLst>
                          <p:attrName>ppt_y</p:attrName>
                        </p:attrNameLst>
                      </p:cBhvr>
                      <p:tavLst>
                        <p:tav tm="0">
                          <p:val>
                            <p:strVal val="#ppt_y"/>
                          </p:val>
                        </p:tav>
                        <p:tav tm="100000">
                          <p:val>
                            <p:strVal val="#ppt_y"/>
                          </p:val>
                        </p:tav>
                      </p:tavLst>
                    </p:anim>
                  </p:childTnLst>
                </p:cTn>
              </p:par>
            </p:tnLst>
          </p:tmpl>
        </p:tmplLst>
      </p:bldP>
      <p:bldP spid="16" grpId="0"/>
      <p:bldP spid="18"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Main Slide Left">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479138" y="243478"/>
            <a:ext cx="6117686" cy="380082"/>
          </a:xfrm>
        </p:spPr>
        <p:txBody>
          <a:bodyPr anchor="b">
            <a:normAutofit/>
          </a:bodyPr>
          <a:lstStyle>
            <a:lvl1pPr marL="0" algn="l" defTabSz="333150"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3" name="Subtítulo 2"/>
          <p:cNvSpPr>
            <a:spLocks noGrp="1"/>
          </p:cNvSpPr>
          <p:nvPr>
            <p:ph type="subTitle" idx="1" hasCustomPrompt="1"/>
          </p:nvPr>
        </p:nvSpPr>
        <p:spPr>
          <a:xfrm>
            <a:off x="490152" y="601924"/>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6589" indent="0" algn="ctr">
              <a:buNone/>
              <a:defRPr sz="700"/>
            </a:lvl2pPr>
            <a:lvl3pPr marL="333150" indent="0" algn="ctr">
              <a:buNone/>
              <a:defRPr sz="700"/>
            </a:lvl3pPr>
            <a:lvl4pPr marL="499713" indent="0" algn="ctr">
              <a:buNone/>
              <a:defRPr sz="600"/>
            </a:lvl4pPr>
            <a:lvl5pPr marL="666286" indent="0" algn="ctr">
              <a:buNone/>
              <a:defRPr sz="600"/>
            </a:lvl5pPr>
            <a:lvl6pPr marL="832855" indent="0" algn="ctr">
              <a:buNone/>
              <a:defRPr sz="600"/>
            </a:lvl6pPr>
            <a:lvl7pPr marL="999425" indent="0" algn="ctr">
              <a:buNone/>
              <a:defRPr sz="600"/>
            </a:lvl7pPr>
            <a:lvl8pPr marL="1165996" indent="0" algn="ctr">
              <a:buNone/>
              <a:defRPr sz="600"/>
            </a:lvl8pPr>
            <a:lvl9pPr marL="1332569"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5" name="Marcador de pie de página 4"/>
          <p:cNvSpPr>
            <a:spLocks noGrp="1"/>
          </p:cNvSpPr>
          <p:nvPr>
            <p:ph type="ftr" sz="quarter" idx="11"/>
          </p:nvPr>
        </p:nvSpPr>
        <p:spPr>
          <a:xfrm>
            <a:off x="3028753" y="4767306"/>
            <a:ext cx="3086494" cy="273812"/>
          </a:xfrm>
          <a:prstGeom prst="rect">
            <a:avLst/>
          </a:prstGeom>
        </p:spPr>
        <p:txBody>
          <a:bodyPr lIns="33353" tIns="16676" rIns="33353" bIns="16676" anchor="ctr"/>
          <a:lstStyle>
            <a:lvl1pPr algn="ctr">
              <a:defRPr>
                <a:solidFill>
                  <a:schemeClr val="tx2"/>
                </a:solidFill>
              </a:defRPr>
            </a:lvl1pPr>
          </a:lstStyle>
          <a:p>
            <a:pPr defTabSz="880427">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6" name="Marcador de número de diapositiva 5"/>
          <p:cNvSpPr>
            <a:spLocks noGrp="1"/>
          </p:cNvSpPr>
          <p:nvPr>
            <p:ph type="sldNum" sz="quarter" idx="12"/>
          </p:nvPr>
        </p:nvSpPr>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0"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906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500" fill="hold"/>
                                        <p:tgtEl>
                                          <p:spTgt spid="5"/>
                                        </p:tgtEl>
                                        <p:attrNameLst>
                                          <p:attrName>ppt_x</p:attrName>
                                        </p:attrNameLst>
                                      </p:cBhvr>
                                      <p:tavLst>
                                        <p:tav tm="0">
                                          <p:val>
                                            <p:strVal val="#ppt_x"/>
                                          </p:val>
                                        </p:tav>
                                        <p:tav tm="100000">
                                          <p:val>
                                            <p:strVal val="#ppt_x"/>
                                          </p:val>
                                        </p:tav>
                                      </p:tavLst>
                                    </p:anim>
                                    <p:anim calcmode="lin" valueType="num">
                                      <p:cBhvr additive="base">
                                        <p:cTn id="16" dur="1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500" fill="hold"/>
                                        <p:tgtEl>
                                          <p:spTgt spid="6"/>
                                        </p:tgtEl>
                                        <p:attrNameLst>
                                          <p:attrName>ppt_x</p:attrName>
                                        </p:attrNameLst>
                                      </p:cBhvr>
                                      <p:tavLst>
                                        <p:tav tm="0">
                                          <p:val>
                                            <p:strVal val="#ppt_x"/>
                                          </p:val>
                                        </p:tav>
                                        <p:tav tm="100000">
                                          <p:val>
                                            <p:strVal val="#ppt_x"/>
                                          </p:val>
                                        </p:tav>
                                      </p:tavLst>
                                    </p:anim>
                                    <p:anim calcmode="lin" valueType="num">
                                      <p:cBhvr additive="base">
                                        <p:cTn id="20" dur="1500" fill="hold"/>
                                        <p:tgtEl>
                                          <p:spTgt spid="6"/>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2" presetClass="entr" presetSubtype="8" decel="10000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500" fill="hold"/>
                        <p:tgtEl>
                          <p:spTgt spid="3"/>
                        </p:tgtEl>
                        <p:attrNameLst>
                          <p:attrName>ppt_x</p:attrName>
                        </p:attrNameLst>
                      </p:cBhvr>
                      <p:tavLst>
                        <p:tav tm="0">
                          <p:val>
                            <p:strVal val="0-#ppt_w/2"/>
                          </p:val>
                        </p:tav>
                        <p:tav tm="100000">
                          <p:val>
                            <p:strVal val="#ppt_x"/>
                          </p:val>
                        </p:tav>
                      </p:tavLst>
                    </p:anim>
                    <p:anim calcmode="lin" valueType="num">
                      <p:cBhvr additive="base">
                        <p:cTn dur="1500" fill="hold"/>
                        <p:tgtEl>
                          <p:spTgt spid="3"/>
                        </p:tgtEl>
                        <p:attrNameLst>
                          <p:attrName>ppt_y</p:attrName>
                        </p:attrNameLst>
                      </p:cBhvr>
                      <p:tavLst>
                        <p:tav tm="0">
                          <p:val>
                            <p:strVal val="#ppt_y"/>
                          </p:val>
                        </p:tav>
                        <p:tav tm="100000">
                          <p:val>
                            <p:strVal val="#ppt_y"/>
                          </p:val>
                        </p:tav>
                      </p:tavLst>
                    </p:anim>
                  </p:childTnLst>
                </p:cTn>
              </p:par>
            </p:tnLst>
          </p:tmpl>
        </p:tmplLst>
      </p:bldP>
      <p:bldP spid="5" grpId="0"/>
      <p:bldP spid="6" grpId="0"/>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Main Slide L_05">
    <p:spTree>
      <p:nvGrpSpPr>
        <p:cNvPr id="1" name=""/>
        <p:cNvGrpSpPr/>
        <p:nvPr/>
      </p:nvGrpSpPr>
      <p:grpSpPr>
        <a:xfrm>
          <a:off x="0" y="0"/>
          <a:ext cx="0" cy="0"/>
          <a:chOff x="0" y="0"/>
          <a:chExt cx="0" cy="0"/>
        </a:xfrm>
      </p:grpSpPr>
      <p:sp>
        <p:nvSpPr>
          <p:cNvPr id="12" name="2 Marcador de posición de imagen"/>
          <p:cNvSpPr>
            <a:spLocks noGrp="1"/>
          </p:cNvSpPr>
          <p:nvPr>
            <p:ph type="pic" sz="quarter" idx="14"/>
          </p:nvPr>
        </p:nvSpPr>
        <p:spPr>
          <a:xfrm>
            <a:off x="3082005" y="1796053"/>
            <a:ext cx="1912438" cy="1889991"/>
          </a:xfrm>
          <a:prstGeom prst="ellipse">
            <a:avLst/>
          </a:prstGeom>
          <a:solidFill>
            <a:schemeClr val="bg1">
              <a:lumMod val="85000"/>
              <a:alpha val="50000"/>
            </a:schemeClr>
          </a:solidFill>
          <a:ln w="114300">
            <a:solidFill>
              <a:schemeClr val="bg1"/>
            </a:solidFill>
          </a:ln>
        </p:spPr>
        <p:txBody>
          <a:bodyPr/>
          <a:lstStyle>
            <a:lvl1pPr marL="0" indent="0">
              <a:buNone/>
              <a:defRPr/>
            </a:lvl1pPr>
          </a:lstStyle>
          <a:p>
            <a:endParaRPr lang="es-SV" dirty="0"/>
          </a:p>
        </p:txBody>
      </p:sp>
      <p:sp>
        <p:nvSpPr>
          <p:cNvPr id="13" name="Título 1"/>
          <p:cNvSpPr>
            <a:spLocks noGrp="1"/>
          </p:cNvSpPr>
          <p:nvPr>
            <p:ph type="ctrTitle" hasCustomPrompt="1"/>
          </p:nvPr>
        </p:nvSpPr>
        <p:spPr>
          <a:xfrm>
            <a:off x="479138" y="243478"/>
            <a:ext cx="6117686" cy="380082"/>
          </a:xfrm>
        </p:spPr>
        <p:txBody>
          <a:bodyPr anchor="b">
            <a:normAutofit/>
          </a:bodyPr>
          <a:lstStyle>
            <a:lvl1pPr algn="l" defTabSz="328628"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14" name="Subtítulo 2"/>
          <p:cNvSpPr>
            <a:spLocks noGrp="1"/>
          </p:cNvSpPr>
          <p:nvPr>
            <p:ph type="subTitle" idx="1" hasCustomPrompt="1"/>
          </p:nvPr>
        </p:nvSpPr>
        <p:spPr>
          <a:xfrm>
            <a:off x="490152" y="601987"/>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4321" indent="0" algn="ctr">
              <a:buNone/>
              <a:defRPr sz="700"/>
            </a:lvl2pPr>
            <a:lvl3pPr marL="328628" indent="0" algn="ctr">
              <a:buNone/>
              <a:defRPr sz="700"/>
            </a:lvl3pPr>
            <a:lvl4pPr marL="492934" indent="0" algn="ctr">
              <a:buNone/>
              <a:defRPr sz="600"/>
            </a:lvl4pPr>
            <a:lvl5pPr marL="657248" indent="0" algn="ctr">
              <a:buNone/>
              <a:defRPr sz="600"/>
            </a:lvl5pPr>
            <a:lvl6pPr marL="821564" indent="0" algn="ctr">
              <a:buNone/>
              <a:defRPr sz="600"/>
            </a:lvl6pPr>
            <a:lvl7pPr marL="985873" indent="0" algn="ctr">
              <a:buNone/>
              <a:defRPr sz="600"/>
            </a:lvl7pPr>
            <a:lvl8pPr marL="1150187" indent="0" algn="ctr">
              <a:buNone/>
              <a:defRPr sz="600"/>
            </a:lvl8pPr>
            <a:lvl9pPr marL="1314501"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15" name="Marcador de pie de página 4"/>
          <p:cNvSpPr>
            <a:spLocks noGrp="1"/>
          </p:cNvSpPr>
          <p:nvPr>
            <p:ph type="ftr" sz="quarter" idx="11"/>
          </p:nvPr>
        </p:nvSpPr>
        <p:spPr>
          <a:xfrm>
            <a:off x="3028753" y="4767306"/>
            <a:ext cx="3086494" cy="273812"/>
          </a:xfrm>
          <a:prstGeom prst="rect">
            <a:avLst/>
          </a:prstGeom>
        </p:spPr>
        <p:txBody>
          <a:bodyPr lIns="32912" tIns="16487" rIns="32912" bIns="16487" anchor="ctr"/>
          <a:lstStyle>
            <a:lvl1pPr algn="ctr">
              <a:defRPr>
                <a:solidFill>
                  <a:schemeClr val="tx2"/>
                </a:solidFill>
              </a:defRPr>
            </a:lvl1pPr>
          </a:lstStyle>
          <a:p>
            <a:pPr defTabSz="868492">
              <a:lnSpc>
                <a:spcPct val="125000"/>
              </a:lnSpc>
            </a:pPr>
            <a:r>
              <a:rPr lang="it-IT" sz="700">
                <a:solidFill>
                  <a:srgbClr val="1F1F1F"/>
                </a:solidFill>
                <a:latin typeface="Source Sans Pro" panose="020B0503030403020204" pitchFamily="34" charset="0"/>
              </a:rPr>
              <a:t>www.yourcompany.com | powerpoint template</a:t>
            </a:r>
            <a:endParaRPr lang="en-US" sz="700" dirty="0">
              <a:solidFill>
                <a:srgbClr val="1F1F1F"/>
              </a:solidFill>
              <a:latin typeface="Source Sans Pro" panose="020B0503030403020204" pitchFamily="34" charset="0"/>
            </a:endParaRPr>
          </a:p>
        </p:txBody>
      </p:sp>
      <p:sp>
        <p:nvSpPr>
          <p:cNvPr id="16"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8"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13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4/3*#ppt_w"/>
                                          </p:val>
                                        </p:tav>
                                        <p:tav tm="100000">
                                          <p:val>
                                            <p:strVal val="#ppt_w"/>
                                          </p:val>
                                        </p:tav>
                                      </p:tavLst>
                                    </p:anim>
                                    <p:anim calcmode="lin" valueType="num">
                                      <p:cBhvr>
                                        <p:cTn id="8" dur="500" fill="hold"/>
                                        <p:tgtEl>
                                          <p:spTgt spid="12"/>
                                        </p:tgtEl>
                                        <p:attrNameLst>
                                          <p:attrName>ppt_h</p:attrName>
                                        </p:attrNameLst>
                                      </p:cBhvr>
                                      <p:tavLst>
                                        <p:tav tm="0">
                                          <p:val>
                                            <p:strVal val="4/3*#ppt_h"/>
                                          </p:val>
                                        </p:tav>
                                        <p:tav tm="100000">
                                          <p:val>
                                            <p:strVal val="#ppt_h"/>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ppt_x"/>
                                          </p:val>
                                        </p:tav>
                                        <p:tav tm="100000">
                                          <p:val>
                                            <p:strVal val="#ppt_x"/>
                                          </p:val>
                                        </p:tav>
                                      </p:tavLst>
                                    </p:anim>
                                    <p:anim calcmode="lin" valueType="num">
                                      <p:cBhvr additive="base">
                                        <p:cTn id="12" dur="1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500" fill="hold"/>
                                        <p:tgtEl>
                                          <p:spTgt spid="14"/>
                                        </p:tgtEl>
                                        <p:attrNameLst>
                                          <p:attrName>ppt_x</p:attrName>
                                        </p:attrNameLst>
                                      </p:cBhvr>
                                      <p:tavLst>
                                        <p:tav tm="0">
                                          <p:val>
                                            <p:strVal val="0-#ppt_w/2"/>
                                          </p:val>
                                        </p:tav>
                                        <p:tav tm="100000">
                                          <p:val>
                                            <p:strVal val="#ppt_x"/>
                                          </p:val>
                                        </p:tav>
                                      </p:tavLst>
                                    </p:anim>
                                    <p:anim calcmode="lin" valueType="num">
                                      <p:cBhvr additive="base">
                                        <p:cTn id="16" dur="1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500" fill="hold"/>
                                        <p:tgtEl>
                                          <p:spTgt spid="15"/>
                                        </p:tgtEl>
                                        <p:attrNameLst>
                                          <p:attrName>ppt_x</p:attrName>
                                        </p:attrNameLst>
                                      </p:cBhvr>
                                      <p:tavLst>
                                        <p:tav tm="0">
                                          <p:val>
                                            <p:strVal val="#ppt_x"/>
                                          </p:val>
                                        </p:tav>
                                        <p:tav tm="100000">
                                          <p:val>
                                            <p:strVal val="#ppt_x"/>
                                          </p:val>
                                        </p:tav>
                                      </p:tavLst>
                                    </p:anim>
                                    <p:anim calcmode="lin" valueType="num">
                                      <p:cBhvr additive="base">
                                        <p:cTn id="20" dur="1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ppt_x"/>
                                          </p:val>
                                        </p:tav>
                                        <p:tav tm="100000">
                                          <p:val>
                                            <p:strVal val="#ppt_x"/>
                                          </p:val>
                                        </p:tav>
                                      </p:tavLst>
                                    </p:anim>
                                    <p:anim calcmode="lin" valueType="num">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tmplLst>
          <p:tmpl>
            <p:tnLst>
              <p:par>
                <p:cTn presetID="2" presetClass="entr" presetSubtype="8"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500" fill="hold"/>
                        <p:tgtEl>
                          <p:spTgt spid="14"/>
                        </p:tgtEl>
                        <p:attrNameLst>
                          <p:attrName>ppt_x</p:attrName>
                        </p:attrNameLst>
                      </p:cBhvr>
                      <p:tavLst>
                        <p:tav tm="0">
                          <p:val>
                            <p:strVal val="0-#ppt_w/2"/>
                          </p:val>
                        </p:tav>
                        <p:tav tm="100000">
                          <p:val>
                            <p:strVal val="#ppt_x"/>
                          </p:val>
                        </p:tav>
                      </p:tavLst>
                    </p:anim>
                    <p:anim calcmode="lin" valueType="num">
                      <p:cBhvr additive="base">
                        <p:cTn dur="1500" fill="hold"/>
                        <p:tgtEl>
                          <p:spTgt spid="14"/>
                        </p:tgtEl>
                        <p:attrNameLst>
                          <p:attrName>ppt_y</p:attrName>
                        </p:attrNameLst>
                      </p:cBhvr>
                      <p:tavLst>
                        <p:tav tm="0">
                          <p:val>
                            <p:strVal val="#ppt_y"/>
                          </p:val>
                        </p:tav>
                        <p:tav tm="100000">
                          <p:val>
                            <p:strVal val="#ppt_y"/>
                          </p:val>
                        </p:tav>
                      </p:tavLst>
                    </p:anim>
                  </p:childTnLst>
                </p:cTn>
              </p:par>
            </p:tnLst>
          </p:tmpl>
        </p:tmplLst>
      </p:bldP>
      <p:bldP spid="15" grpId="0"/>
      <p:bldP spid="16" grpId="0"/>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Main Slide L_06">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251996" y="1137382"/>
            <a:ext cx="2801379" cy="1974366"/>
          </a:xfrm>
          <a:prstGeom prst="roundRect">
            <a:avLst>
              <a:gd name="adj" fmla="val 0"/>
            </a:avLst>
          </a:prstGeom>
          <a:solidFill>
            <a:schemeClr val="bg1">
              <a:lumMod val="85000"/>
            </a:schemeClr>
          </a:solidFill>
          <a:ln w="2571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912" tIns="16487" rIns="32912" bIns="16487" numCol="1" spcCol="0" rtlCol="0" fromWordArt="0" anchor="ctr" anchorCtr="0" forceAA="0" compatLnSpc="1">
            <a:prstTxWarp prst="textNoShape">
              <a:avLst/>
            </a:prstTxWarp>
            <a:noAutofit/>
          </a:bodyPr>
          <a:lstStyle>
            <a:lvl1pPr>
              <a:defRPr lang="es-SV" sz="1800" dirty="0">
                <a:solidFill>
                  <a:schemeClr val="lt1"/>
                </a:solidFill>
              </a:defRPr>
            </a:lvl1pPr>
          </a:lstStyle>
          <a:p>
            <a:pPr marL="0" lvl="0" algn="ctr" defTabSz="868492"/>
            <a:endParaRPr lang="es-SV" dirty="0"/>
          </a:p>
        </p:txBody>
      </p:sp>
      <p:sp>
        <p:nvSpPr>
          <p:cNvPr id="9" name="2 Marcador de posición de imagen"/>
          <p:cNvSpPr>
            <a:spLocks noGrp="1"/>
          </p:cNvSpPr>
          <p:nvPr>
            <p:ph type="pic" sz="quarter" idx="13"/>
          </p:nvPr>
        </p:nvSpPr>
        <p:spPr>
          <a:xfrm>
            <a:off x="3171506" y="1137382"/>
            <a:ext cx="2801379" cy="1974366"/>
          </a:xfrm>
          <a:prstGeom prst="roundRect">
            <a:avLst>
              <a:gd name="adj" fmla="val 0"/>
            </a:avLst>
          </a:prstGeom>
          <a:solidFill>
            <a:schemeClr val="bg1">
              <a:lumMod val="85000"/>
            </a:schemeClr>
          </a:solidFill>
          <a:ln w="2571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912" tIns="16487" rIns="32912" bIns="16487" numCol="1" spcCol="0" rtlCol="0" fromWordArt="0" anchor="ctr" anchorCtr="0" forceAA="0" compatLnSpc="1">
            <a:prstTxWarp prst="textNoShape">
              <a:avLst/>
            </a:prstTxWarp>
            <a:noAutofit/>
          </a:bodyPr>
          <a:lstStyle>
            <a:lvl1pPr>
              <a:defRPr lang="es-SV" sz="1800" dirty="0">
                <a:solidFill>
                  <a:schemeClr val="lt1"/>
                </a:solidFill>
              </a:defRPr>
            </a:lvl1pPr>
          </a:lstStyle>
          <a:p>
            <a:pPr marL="0" lvl="0" algn="ctr" defTabSz="868492"/>
            <a:endParaRPr lang="es-SV" dirty="0"/>
          </a:p>
        </p:txBody>
      </p:sp>
      <p:sp>
        <p:nvSpPr>
          <p:cNvPr id="10" name="2 Marcador de posición de imagen"/>
          <p:cNvSpPr>
            <a:spLocks noGrp="1"/>
          </p:cNvSpPr>
          <p:nvPr>
            <p:ph type="pic" sz="quarter" idx="14"/>
          </p:nvPr>
        </p:nvSpPr>
        <p:spPr>
          <a:xfrm>
            <a:off x="6091015" y="1137382"/>
            <a:ext cx="2801379" cy="1974366"/>
          </a:xfrm>
          <a:prstGeom prst="roundRect">
            <a:avLst>
              <a:gd name="adj" fmla="val 0"/>
            </a:avLst>
          </a:prstGeom>
          <a:solidFill>
            <a:schemeClr val="bg1">
              <a:lumMod val="85000"/>
            </a:schemeClr>
          </a:solidFill>
          <a:ln w="2571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912" tIns="16487" rIns="32912" bIns="16487" numCol="1" spcCol="0" rtlCol="0" fromWordArt="0" anchor="ctr" anchorCtr="0" forceAA="0" compatLnSpc="1">
            <a:prstTxWarp prst="textNoShape">
              <a:avLst/>
            </a:prstTxWarp>
            <a:noAutofit/>
          </a:bodyPr>
          <a:lstStyle>
            <a:lvl1pPr>
              <a:defRPr lang="es-SV" sz="1800" dirty="0">
                <a:solidFill>
                  <a:schemeClr val="lt1"/>
                </a:solidFill>
              </a:defRPr>
            </a:lvl1pPr>
          </a:lstStyle>
          <a:p>
            <a:pPr marL="0" lvl="0" algn="ctr" defTabSz="868492"/>
            <a:endParaRPr lang="es-SV" dirty="0"/>
          </a:p>
        </p:txBody>
      </p:sp>
      <p:sp>
        <p:nvSpPr>
          <p:cNvPr id="19" name="Título 1"/>
          <p:cNvSpPr>
            <a:spLocks noGrp="1"/>
          </p:cNvSpPr>
          <p:nvPr>
            <p:ph type="ctrTitle" hasCustomPrompt="1"/>
          </p:nvPr>
        </p:nvSpPr>
        <p:spPr>
          <a:xfrm>
            <a:off x="479138" y="243478"/>
            <a:ext cx="6117686" cy="380082"/>
          </a:xfrm>
        </p:spPr>
        <p:txBody>
          <a:bodyPr anchor="b">
            <a:normAutofit/>
          </a:bodyPr>
          <a:lstStyle>
            <a:lvl1pPr algn="l" defTabSz="328628"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20" name="Subtítulo 2"/>
          <p:cNvSpPr>
            <a:spLocks noGrp="1"/>
          </p:cNvSpPr>
          <p:nvPr>
            <p:ph type="subTitle" idx="1" hasCustomPrompt="1"/>
          </p:nvPr>
        </p:nvSpPr>
        <p:spPr>
          <a:xfrm>
            <a:off x="490152" y="601987"/>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4321" indent="0" algn="ctr">
              <a:buNone/>
              <a:defRPr sz="700"/>
            </a:lvl2pPr>
            <a:lvl3pPr marL="328628" indent="0" algn="ctr">
              <a:buNone/>
              <a:defRPr sz="700"/>
            </a:lvl3pPr>
            <a:lvl4pPr marL="492934" indent="0" algn="ctr">
              <a:buNone/>
              <a:defRPr sz="600"/>
            </a:lvl4pPr>
            <a:lvl5pPr marL="657248" indent="0" algn="ctr">
              <a:buNone/>
              <a:defRPr sz="600"/>
            </a:lvl5pPr>
            <a:lvl6pPr marL="821564" indent="0" algn="ctr">
              <a:buNone/>
              <a:defRPr sz="600"/>
            </a:lvl6pPr>
            <a:lvl7pPr marL="985873" indent="0" algn="ctr">
              <a:buNone/>
              <a:defRPr sz="600"/>
            </a:lvl7pPr>
            <a:lvl8pPr marL="1150187" indent="0" algn="ctr">
              <a:buNone/>
              <a:defRPr sz="600"/>
            </a:lvl8pPr>
            <a:lvl9pPr marL="1314501"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21" name="Marcador de pie de página 4"/>
          <p:cNvSpPr>
            <a:spLocks noGrp="1"/>
          </p:cNvSpPr>
          <p:nvPr>
            <p:ph type="ftr" sz="quarter" idx="11"/>
          </p:nvPr>
        </p:nvSpPr>
        <p:spPr>
          <a:xfrm>
            <a:off x="3028753" y="4767306"/>
            <a:ext cx="3086494" cy="273812"/>
          </a:xfrm>
          <a:prstGeom prst="rect">
            <a:avLst/>
          </a:prstGeom>
        </p:spPr>
        <p:txBody>
          <a:bodyPr lIns="32912" tIns="16487" rIns="32912" bIns="16487" anchor="ctr"/>
          <a:lstStyle>
            <a:lvl1pPr algn="ctr">
              <a:defRPr>
                <a:solidFill>
                  <a:schemeClr val="tx2"/>
                </a:solidFill>
              </a:defRPr>
            </a:lvl1pPr>
          </a:lstStyle>
          <a:p>
            <a:pPr defTabSz="868492">
              <a:lnSpc>
                <a:spcPct val="125000"/>
              </a:lnSpc>
            </a:pPr>
            <a:r>
              <a:rPr lang="it-IT" sz="700">
                <a:solidFill>
                  <a:srgbClr val="1F1F1F"/>
                </a:solidFill>
                <a:latin typeface="Source Sans Pro" panose="020B0503030403020204" pitchFamily="34" charset="0"/>
              </a:rPr>
              <a:t>www.yourcompany.com | powerpoint template</a:t>
            </a:r>
            <a:endParaRPr lang="en-US" sz="700" dirty="0">
              <a:solidFill>
                <a:srgbClr val="1F1F1F"/>
              </a:solidFill>
              <a:latin typeface="Source Sans Pro" panose="020B0503030403020204" pitchFamily="34" charset="0"/>
            </a:endParaRPr>
          </a:p>
        </p:txBody>
      </p:sp>
      <p:sp>
        <p:nvSpPr>
          <p:cNvPr id="22"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23"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16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strVal val="4/3*#ppt_w"/>
                                          </p:val>
                                        </p:tav>
                                        <p:tav tm="100000">
                                          <p:val>
                                            <p:strVal val="#ppt_w"/>
                                          </p:val>
                                        </p:tav>
                                      </p:tavLst>
                                    </p:anim>
                                    <p:anim calcmode="lin" valueType="num">
                                      <p:cBhvr>
                                        <p:cTn id="12" dur="500" fill="hold"/>
                                        <p:tgtEl>
                                          <p:spTgt spid="9"/>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strVal val="4/3*#ppt_w"/>
                                          </p:val>
                                        </p:tav>
                                        <p:tav tm="100000">
                                          <p:val>
                                            <p:strVal val="#ppt_w"/>
                                          </p:val>
                                        </p:tav>
                                      </p:tavLst>
                                    </p:anim>
                                    <p:anim calcmode="lin" valueType="num">
                                      <p:cBhvr>
                                        <p:cTn id="16" dur="500" fill="hold"/>
                                        <p:tgtEl>
                                          <p:spTgt spid="10"/>
                                        </p:tgtEl>
                                        <p:attrNameLst>
                                          <p:attrName>ppt_h</p:attrName>
                                        </p:attrNameLst>
                                      </p:cBhvr>
                                      <p:tavLst>
                                        <p:tav tm="0">
                                          <p:val>
                                            <p:strVal val="4/3*#ppt_h"/>
                                          </p:val>
                                        </p:tav>
                                        <p:tav tm="100000">
                                          <p:val>
                                            <p:strVal val="#ppt_h"/>
                                          </p:val>
                                        </p:tav>
                                      </p:tavLst>
                                    </p:anim>
                                  </p:childTnLst>
                                </p:cTn>
                              </p:par>
                              <p:par>
                                <p:cTn id="17" presetID="2" presetClass="entr" presetSubtype="1" decel="10000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500" fill="hold"/>
                                        <p:tgtEl>
                                          <p:spTgt spid="19"/>
                                        </p:tgtEl>
                                        <p:attrNameLst>
                                          <p:attrName>ppt_x</p:attrName>
                                        </p:attrNameLst>
                                      </p:cBhvr>
                                      <p:tavLst>
                                        <p:tav tm="0">
                                          <p:val>
                                            <p:strVal val="#ppt_x"/>
                                          </p:val>
                                        </p:tav>
                                        <p:tav tm="100000">
                                          <p:val>
                                            <p:strVal val="#ppt_x"/>
                                          </p:val>
                                        </p:tav>
                                      </p:tavLst>
                                    </p:anim>
                                    <p:anim calcmode="lin" valueType="num">
                                      <p:cBhvr additive="base">
                                        <p:cTn id="20" dur="1500" fill="hold"/>
                                        <p:tgtEl>
                                          <p:spTgt spid="19"/>
                                        </p:tgtEl>
                                        <p:attrNameLst>
                                          <p:attrName>ppt_y</p:attrName>
                                        </p:attrNameLst>
                                      </p:cBhvr>
                                      <p:tavLst>
                                        <p:tav tm="0">
                                          <p:val>
                                            <p:strVal val="0-#ppt_h/2"/>
                                          </p:val>
                                        </p:tav>
                                        <p:tav tm="100000">
                                          <p:val>
                                            <p:strVal val="#ppt_y"/>
                                          </p:val>
                                        </p:tav>
                                      </p:tavLst>
                                    </p:anim>
                                  </p:childTnLst>
                                </p:cTn>
                              </p:par>
                              <p:par>
                                <p:cTn id="21" presetID="2" presetClass="entr" presetSubtype="8" decel="100000" fill="hold" grpId="0" nodeType="withEffect">
                                  <p:stCondLst>
                                    <p:cond delay="25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500" fill="hold"/>
                                        <p:tgtEl>
                                          <p:spTgt spid="20"/>
                                        </p:tgtEl>
                                        <p:attrNameLst>
                                          <p:attrName>ppt_x</p:attrName>
                                        </p:attrNameLst>
                                      </p:cBhvr>
                                      <p:tavLst>
                                        <p:tav tm="0">
                                          <p:val>
                                            <p:strVal val="0-#ppt_w/2"/>
                                          </p:val>
                                        </p:tav>
                                        <p:tav tm="100000">
                                          <p:val>
                                            <p:strVal val="#ppt_x"/>
                                          </p:val>
                                        </p:tav>
                                      </p:tavLst>
                                    </p:anim>
                                    <p:anim calcmode="lin" valueType="num">
                                      <p:cBhvr additive="base">
                                        <p:cTn id="24" dur="1500" fill="hold"/>
                                        <p:tgtEl>
                                          <p:spTgt spid="20"/>
                                        </p:tgtEl>
                                        <p:attrNameLst>
                                          <p:attrName>ppt_y</p:attrName>
                                        </p:attrNameLst>
                                      </p:cBhvr>
                                      <p:tavLst>
                                        <p:tav tm="0">
                                          <p:val>
                                            <p:strVal val="#ppt_y"/>
                                          </p:val>
                                        </p:tav>
                                        <p:tav tm="100000">
                                          <p:val>
                                            <p:strVal val="#ppt_y"/>
                                          </p:val>
                                        </p:tav>
                                      </p:tavLst>
                                    </p:anim>
                                  </p:childTnLst>
                                </p:cTn>
                              </p:par>
                              <p:par>
                                <p:cTn id="25" presetID="2" presetClass="entr" presetSubtype="4" decel="10000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1500" fill="hold"/>
                                        <p:tgtEl>
                                          <p:spTgt spid="21"/>
                                        </p:tgtEl>
                                        <p:attrNameLst>
                                          <p:attrName>ppt_x</p:attrName>
                                        </p:attrNameLst>
                                      </p:cBhvr>
                                      <p:tavLst>
                                        <p:tav tm="0">
                                          <p:val>
                                            <p:strVal val="#ppt_x"/>
                                          </p:val>
                                        </p:tav>
                                        <p:tav tm="100000">
                                          <p:val>
                                            <p:strVal val="#ppt_x"/>
                                          </p:val>
                                        </p:tav>
                                      </p:tavLst>
                                    </p:anim>
                                    <p:anim calcmode="lin" valueType="num">
                                      <p:cBhvr additive="base">
                                        <p:cTn id="28" dur="1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1500" fill="hold"/>
                                        <p:tgtEl>
                                          <p:spTgt spid="22"/>
                                        </p:tgtEl>
                                        <p:attrNameLst>
                                          <p:attrName>ppt_x</p:attrName>
                                        </p:attrNameLst>
                                      </p:cBhvr>
                                      <p:tavLst>
                                        <p:tav tm="0">
                                          <p:val>
                                            <p:strVal val="#ppt_x"/>
                                          </p:val>
                                        </p:tav>
                                        <p:tav tm="100000">
                                          <p:val>
                                            <p:strVal val="#ppt_x"/>
                                          </p:val>
                                        </p:tav>
                                      </p:tavLst>
                                    </p:anim>
                                    <p:anim calcmode="lin" valueType="num">
                                      <p:cBhvr additive="base">
                                        <p:cTn id="32" dur="1500" fill="hold"/>
                                        <p:tgtEl>
                                          <p:spTgt spid="22"/>
                                        </p:tgtEl>
                                        <p:attrNameLst>
                                          <p:attrName>ppt_y</p:attrName>
                                        </p:attrNameLst>
                                      </p:cBhvr>
                                      <p:tavLst>
                                        <p:tav tm="0">
                                          <p:val>
                                            <p:strVal val="1+#ppt_h/2"/>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9" grpId="0"/>
      <p:bldP spid="20" grpId="0">
        <p:tmplLst>
          <p:tmpl>
            <p:tnLst>
              <p:par>
                <p:cTn presetID="2" presetClass="entr" presetSubtype="8"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500" fill="hold"/>
                        <p:tgtEl>
                          <p:spTgt spid="20"/>
                        </p:tgtEl>
                        <p:attrNameLst>
                          <p:attrName>ppt_x</p:attrName>
                        </p:attrNameLst>
                      </p:cBhvr>
                      <p:tavLst>
                        <p:tav tm="0">
                          <p:val>
                            <p:strVal val="0-#ppt_w/2"/>
                          </p:val>
                        </p:tav>
                        <p:tav tm="100000">
                          <p:val>
                            <p:strVal val="#ppt_x"/>
                          </p:val>
                        </p:tav>
                      </p:tavLst>
                    </p:anim>
                    <p:anim calcmode="lin" valueType="num">
                      <p:cBhvr additive="base">
                        <p:cTn dur="1500" fill="hold"/>
                        <p:tgtEl>
                          <p:spTgt spid="20"/>
                        </p:tgtEl>
                        <p:attrNameLst>
                          <p:attrName>ppt_y</p:attrName>
                        </p:attrNameLst>
                      </p:cBhvr>
                      <p:tavLst>
                        <p:tav tm="0">
                          <p:val>
                            <p:strVal val="#ppt_y"/>
                          </p:val>
                        </p:tav>
                        <p:tav tm="100000">
                          <p:val>
                            <p:strVal val="#ppt_y"/>
                          </p:val>
                        </p:tav>
                      </p:tavLst>
                    </p:anim>
                  </p:childTnLst>
                </p:cTn>
              </p:par>
            </p:tnLst>
          </p:tmpl>
        </p:tmplLst>
      </p:bldP>
      <p:bldP spid="21" grpId="0"/>
      <p:bldP spid="22"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Main Slide L_07">
    <p:spTree>
      <p:nvGrpSpPr>
        <p:cNvPr id="1" name=""/>
        <p:cNvGrpSpPr/>
        <p:nvPr/>
      </p:nvGrpSpPr>
      <p:grpSpPr>
        <a:xfrm>
          <a:off x="0" y="0"/>
          <a:ext cx="0" cy="0"/>
          <a:chOff x="0" y="0"/>
          <a:chExt cx="0" cy="0"/>
        </a:xfrm>
      </p:grpSpPr>
      <p:sp>
        <p:nvSpPr>
          <p:cNvPr id="14" name="2 Marcador de posición de imagen"/>
          <p:cNvSpPr>
            <a:spLocks noGrp="1"/>
          </p:cNvSpPr>
          <p:nvPr>
            <p:ph type="pic" sz="quarter" idx="13"/>
          </p:nvPr>
        </p:nvSpPr>
        <p:spPr>
          <a:xfrm>
            <a:off x="0" y="2571193"/>
            <a:ext cx="4572152" cy="1266176"/>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15" name="2 Marcador de posición de imagen"/>
          <p:cNvSpPr>
            <a:spLocks noGrp="1"/>
          </p:cNvSpPr>
          <p:nvPr>
            <p:ph type="pic" sz="quarter" idx="14"/>
          </p:nvPr>
        </p:nvSpPr>
        <p:spPr>
          <a:xfrm>
            <a:off x="4571848" y="1305574"/>
            <a:ext cx="4572152" cy="1266176"/>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12" name="Título 1"/>
          <p:cNvSpPr>
            <a:spLocks noGrp="1"/>
          </p:cNvSpPr>
          <p:nvPr>
            <p:ph type="ctrTitle" hasCustomPrompt="1"/>
          </p:nvPr>
        </p:nvSpPr>
        <p:spPr>
          <a:xfrm>
            <a:off x="479138" y="243478"/>
            <a:ext cx="6117686" cy="380082"/>
          </a:xfrm>
        </p:spPr>
        <p:txBody>
          <a:bodyPr anchor="b">
            <a:normAutofit/>
          </a:bodyPr>
          <a:lstStyle>
            <a:lvl1pPr algn="l" defTabSz="328628"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13" name="Subtítulo 2"/>
          <p:cNvSpPr>
            <a:spLocks noGrp="1"/>
          </p:cNvSpPr>
          <p:nvPr>
            <p:ph type="subTitle" idx="1" hasCustomPrompt="1"/>
          </p:nvPr>
        </p:nvSpPr>
        <p:spPr>
          <a:xfrm>
            <a:off x="490152" y="601987"/>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4321" indent="0" algn="ctr">
              <a:buNone/>
              <a:defRPr sz="700"/>
            </a:lvl2pPr>
            <a:lvl3pPr marL="328628" indent="0" algn="ctr">
              <a:buNone/>
              <a:defRPr sz="700"/>
            </a:lvl3pPr>
            <a:lvl4pPr marL="492934" indent="0" algn="ctr">
              <a:buNone/>
              <a:defRPr sz="600"/>
            </a:lvl4pPr>
            <a:lvl5pPr marL="657248" indent="0" algn="ctr">
              <a:buNone/>
              <a:defRPr sz="600"/>
            </a:lvl5pPr>
            <a:lvl6pPr marL="821564" indent="0" algn="ctr">
              <a:buNone/>
              <a:defRPr sz="600"/>
            </a:lvl6pPr>
            <a:lvl7pPr marL="985873" indent="0" algn="ctr">
              <a:buNone/>
              <a:defRPr sz="600"/>
            </a:lvl7pPr>
            <a:lvl8pPr marL="1150187" indent="0" algn="ctr">
              <a:buNone/>
              <a:defRPr sz="600"/>
            </a:lvl8pPr>
            <a:lvl9pPr marL="1314501"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16" name="Marcador de pie de página 4"/>
          <p:cNvSpPr>
            <a:spLocks noGrp="1"/>
          </p:cNvSpPr>
          <p:nvPr>
            <p:ph type="ftr" sz="quarter" idx="11"/>
          </p:nvPr>
        </p:nvSpPr>
        <p:spPr>
          <a:xfrm>
            <a:off x="3028753" y="4767306"/>
            <a:ext cx="3086494" cy="273812"/>
          </a:xfrm>
          <a:prstGeom prst="rect">
            <a:avLst/>
          </a:prstGeom>
        </p:spPr>
        <p:txBody>
          <a:bodyPr lIns="32912" tIns="16487" rIns="32912" bIns="16487" anchor="ctr"/>
          <a:lstStyle>
            <a:lvl1pPr algn="ctr">
              <a:defRPr>
                <a:solidFill>
                  <a:schemeClr val="tx2"/>
                </a:solidFill>
              </a:defRPr>
            </a:lvl1pPr>
          </a:lstStyle>
          <a:p>
            <a:pPr defTabSz="868492">
              <a:lnSpc>
                <a:spcPct val="125000"/>
              </a:lnSpc>
            </a:pPr>
            <a:r>
              <a:rPr lang="it-IT" sz="700">
                <a:solidFill>
                  <a:srgbClr val="1F1F1F"/>
                </a:solidFill>
                <a:latin typeface="Source Sans Pro" panose="020B0503030403020204" pitchFamily="34" charset="0"/>
              </a:rPr>
              <a:t>www.yourcompany.com | powerpoint template</a:t>
            </a:r>
            <a:endParaRPr lang="en-US" sz="700" dirty="0">
              <a:solidFill>
                <a:srgbClr val="1F1F1F"/>
              </a:solidFill>
              <a:latin typeface="Source Sans Pro" panose="020B0503030403020204" pitchFamily="34" charset="0"/>
            </a:endParaRPr>
          </a:p>
        </p:txBody>
      </p:sp>
      <p:sp>
        <p:nvSpPr>
          <p:cNvPr id="18"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9"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340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strVal val="4/3*#ppt_w"/>
                                          </p:val>
                                        </p:tav>
                                        <p:tav tm="100000">
                                          <p:val>
                                            <p:strVal val="#ppt_w"/>
                                          </p:val>
                                        </p:tav>
                                      </p:tavLst>
                                    </p:anim>
                                    <p:anim calcmode="lin" valueType="num">
                                      <p:cBhvr>
                                        <p:cTn id="8" dur="500" fill="hold"/>
                                        <p:tgtEl>
                                          <p:spTgt spid="14"/>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strVal val="4/3*#ppt_w"/>
                                          </p:val>
                                        </p:tav>
                                        <p:tav tm="100000">
                                          <p:val>
                                            <p:strVal val="#ppt_w"/>
                                          </p:val>
                                        </p:tav>
                                      </p:tavLst>
                                    </p:anim>
                                    <p:anim calcmode="lin" valueType="num">
                                      <p:cBhvr>
                                        <p:cTn id="12" dur="500" fill="hold"/>
                                        <p:tgtEl>
                                          <p:spTgt spid="15"/>
                                        </p:tgtEl>
                                        <p:attrNameLst>
                                          <p:attrName>ppt_h</p:attrName>
                                        </p:attrNameLst>
                                      </p:cBhvr>
                                      <p:tavLst>
                                        <p:tav tm="0">
                                          <p:val>
                                            <p:strVal val="4/3*#ppt_h"/>
                                          </p:val>
                                        </p:tav>
                                        <p:tav tm="100000">
                                          <p:val>
                                            <p:strVal val="#ppt_h"/>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500" fill="hold"/>
                                        <p:tgtEl>
                                          <p:spTgt spid="12"/>
                                        </p:tgtEl>
                                        <p:attrNameLst>
                                          <p:attrName>ppt_x</p:attrName>
                                        </p:attrNameLst>
                                      </p:cBhvr>
                                      <p:tavLst>
                                        <p:tav tm="0">
                                          <p:val>
                                            <p:strVal val="#ppt_x"/>
                                          </p:val>
                                        </p:tav>
                                        <p:tav tm="100000">
                                          <p:val>
                                            <p:strVal val="#ppt_x"/>
                                          </p:val>
                                        </p:tav>
                                      </p:tavLst>
                                    </p:anim>
                                    <p:anim calcmode="lin" valueType="num">
                                      <p:cBhvr additive="base">
                                        <p:cTn id="16" dur="1500" fill="hold"/>
                                        <p:tgtEl>
                                          <p:spTgt spid="12"/>
                                        </p:tgtEl>
                                        <p:attrNameLst>
                                          <p:attrName>ppt_y</p:attrName>
                                        </p:attrNameLst>
                                      </p:cBhvr>
                                      <p:tavLst>
                                        <p:tav tm="0">
                                          <p:val>
                                            <p:strVal val="0-#ppt_h/2"/>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500" fill="hold"/>
                                        <p:tgtEl>
                                          <p:spTgt spid="13"/>
                                        </p:tgtEl>
                                        <p:attrNameLst>
                                          <p:attrName>ppt_x</p:attrName>
                                        </p:attrNameLst>
                                      </p:cBhvr>
                                      <p:tavLst>
                                        <p:tav tm="0">
                                          <p:val>
                                            <p:strVal val="0-#ppt_w/2"/>
                                          </p:val>
                                        </p:tav>
                                        <p:tav tm="100000">
                                          <p:val>
                                            <p:strVal val="#ppt_x"/>
                                          </p:val>
                                        </p:tav>
                                      </p:tavLst>
                                    </p:anim>
                                    <p:anim calcmode="lin" valueType="num">
                                      <p:cBhvr additive="base">
                                        <p:cTn id="20" dur="1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ppt_x"/>
                                          </p:val>
                                        </p:tav>
                                        <p:tav tm="100000">
                                          <p:val>
                                            <p:strVal val="#ppt_x"/>
                                          </p:val>
                                        </p:tav>
                                      </p:tavLst>
                                    </p:anim>
                                    <p:anim calcmode="lin" valueType="num">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500" fill="hold"/>
                                        <p:tgtEl>
                                          <p:spTgt spid="18"/>
                                        </p:tgtEl>
                                        <p:attrNameLst>
                                          <p:attrName>ppt_x</p:attrName>
                                        </p:attrNameLst>
                                      </p:cBhvr>
                                      <p:tavLst>
                                        <p:tav tm="0">
                                          <p:val>
                                            <p:strVal val="#ppt_x"/>
                                          </p:val>
                                        </p:tav>
                                        <p:tav tm="100000">
                                          <p:val>
                                            <p:strVal val="#ppt_x"/>
                                          </p:val>
                                        </p:tav>
                                      </p:tavLst>
                                    </p:anim>
                                    <p:anim calcmode="lin" valueType="num">
                                      <p:cBhvr additive="base">
                                        <p:cTn id="28" dur="1500" fill="hold"/>
                                        <p:tgtEl>
                                          <p:spTgt spid="18"/>
                                        </p:tgtEl>
                                        <p:attrNameLst>
                                          <p:attrName>ppt_y</p:attrName>
                                        </p:attrNameLst>
                                      </p:cBhvr>
                                      <p:tavLst>
                                        <p:tav tm="0">
                                          <p:val>
                                            <p:strVal val="1+#ppt_h/2"/>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2" grpId="0"/>
      <p:bldP spid="13" grpId="0">
        <p:tmplLst>
          <p:tmpl>
            <p:tnLst>
              <p:par>
                <p:cTn presetID="2" presetClass="entr" presetSubtype="8"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500" fill="hold"/>
                        <p:tgtEl>
                          <p:spTgt spid="13"/>
                        </p:tgtEl>
                        <p:attrNameLst>
                          <p:attrName>ppt_x</p:attrName>
                        </p:attrNameLst>
                      </p:cBhvr>
                      <p:tavLst>
                        <p:tav tm="0">
                          <p:val>
                            <p:strVal val="0-#ppt_w/2"/>
                          </p:val>
                        </p:tav>
                        <p:tav tm="100000">
                          <p:val>
                            <p:strVal val="#ppt_x"/>
                          </p:val>
                        </p:tav>
                      </p:tavLst>
                    </p:anim>
                    <p:anim calcmode="lin" valueType="num">
                      <p:cBhvr additive="base">
                        <p:cTn dur="1500" fill="hold"/>
                        <p:tgtEl>
                          <p:spTgt spid="13"/>
                        </p:tgtEl>
                        <p:attrNameLst>
                          <p:attrName>ppt_y</p:attrName>
                        </p:attrNameLst>
                      </p:cBhvr>
                      <p:tavLst>
                        <p:tav tm="0">
                          <p:val>
                            <p:strVal val="#ppt_y"/>
                          </p:val>
                        </p:tav>
                        <p:tav tm="100000">
                          <p:val>
                            <p:strVal val="#ppt_y"/>
                          </p:val>
                        </p:tav>
                      </p:tavLst>
                    </p:anim>
                  </p:childTnLst>
                </p:cTn>
              </p:par>
            </p:tnLst>
          </p:tmpl>
        </p:tmplLst>
      </p:bldP>
      <p:bldP spid="16" grpId="0"/>
      <p:bldP spid="18"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Main Slide L_08">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479138" y="243478"/>
            <a:ext cx="6858149" cy="380082"/>
          </a:xfrm>
        </p:spPr>
        <p:txBody>
          <a:bodyPr anchor="b">
            <a:normAutofit/>
          </a:bodyPr>
          <a:lstStyle>
            <a:lvl1pPr algn="l" defTabSz="328628"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3" name="Subtítulo 2"/>
          <p:cNvSpPr>
            <a:spLocks noGrp="1"/>
          </p:cNvSpPr>
          <p:nvPr>
            <p:ph type="subTitle" idx="1" hasCustomPrompt="1"/>
          </p:nvPr>
        </p:nvSpPr>
        <p:spPr>
          <a:xfrm>
            <a:off x="490152" y="601987"/>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4321" indent="0" algn="ctr">
              <a:buNone/>
              <a:defRPr sz="700"/>
            </a:lvl2pPr>
            <a:lvl3pPr marL="328628" indent="0" algn="ctr">
              <a:buNone/>
              <a:defRPr sz="700"/>
            </a:lvl3pPr>
            <a:lvl4pPr marL="492934" indent="0" algn="ctr">
              <a:buNone/>
              <a:defRPr sz="600"/>
            </a:lvl4pPr>
            <a:lvl5pPr marL="657248" indent="0" algn="ctr">
              <a:buNone/>
              <a:defRPr sz="600"/>
            </a:lvl5pPr>
            <a:lvl6pPr marL="821564" indent="0" algn="ctr">
              <a:buNone/>
              <a:defRPr sz="600"/>
            </a:lvl6pPr>
            <a:lvl7pPr marL="985873" indent="0" algn="ctr">
              <a:buNone/>
              <a:defRPr sz="600"/>
            </a:lvl7pPr>
            <a:lvl8pPr marL="1150187" indent="0" algn="ctr">
              <a:buNone/>
              <a:defRPr sz="600"/>
            </a:lvl8pPr>
            <a:lvl9pPr marL="1314501"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5" name="Marcador de pie de página 4"/>
          <p:cNvSpPr>
            <a:spLocks noGrp="1"/>
          </p:cNvSpPr>
          <p:nvPr>
            <p:ph type="ftr" sz="quarter" idx="11"/>
          </p:nvPr>
        </p:nvSpPr>
        <p:spPr>
          <a:xfrm>
            <a:off x="490152" y="4767306"/>
            <a:ext cx="2026312" cy="273812"/>
          </a:xfrm>
          <a:prstGeom prst="rect">
            <a:avLst/>
          </a:prstGeom>
        </p:spPr>
        <p:txBody>
          <a:bodyPr lIns="32912" tIns="16487" rIns="32912" bIns="16487" anchor="ctr"/>
          <a:lstStyle>
            <a:lvl1pPr algn="l">
              <a:defRPr>
                <a:solidFill>
                  <a:schemeClr val="tx2"/>
                </a:solidFill>
              </a:defRPr>
            </a:lvl1pPr>
          </a:lstStyle>
          <a:p>
            <a:pPr defTabSz="868492">
              <a:lnSpc>
                <a:spcPct val="125000"/>
              </a:lnSpc>
            </a:pPr>
            <a:r>
              <a:rPr lang="it-IT" sz="700">
                <a:solidFill>
                  <a:srgbClr val="1F1F1F"/>
                </a:solidFill>
                <a:latin typeface="Source Sans Pro" panose="020B0503030403020204" pitchFamily="34" charset="0"/>
              </a:rPr>
              <a:t>www.yourcompany.com | powerpoint template</a:t>
            </a:r>
            <a:endParaRPr lang="en-US" sz="700" dirty="0">
              <a:solidFill>
                <a:srgbClr val="1F1F1F"/>
              </a:solidFill>
              <a:latin typeface="Source Sans Pro" panose="020B0503030403020204" pitchFamily="34" charset="0"/>
            </a:endParaRPr>
          </a:p>
        </p:txBody>
      </p:sp>
      <p:cxnSp>
        <p:nvCxnSpPr>
          <p:cNvPr id="10"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2 Marcador de posición de imagen"/>
          <p:cNvSpPr>
            <a:spLocks noGrp="1"/>
          </p:cNvSpPr>
          <p:nvPr>
            <p:ph type="pic" sz="quarter" idx="10"/>
          </p:nvPr>
        </p:nvSpPr>
        <p:spPr>
          <a:xfrm>
            <a:off x="5179528" y="0"/>
            <a:ext cx="3964472" cy="5143500"/>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8" name="Marcador de número de diapositiva 5"/>
          <p:cNvSpPr>
            <a:spLocks noGrp="1"/>
          </p:cNvSpPr>
          <p:nvPr>
            <p:ph type="sldNum" sz="quarter" idx="12"/>
          </p:nvPr>
        </p:nvSpPr>
        <p:spPr>
          <a:xfrm>
            <a:off x="6812614" y="4767306"/>
            <a:ext cx="2057266" cy="273812"/>
          </a:xfrm>
        </p:spPr>
        <p:txBody>
          <a:bodyPr/>
          <a:lstStyle>
            <a:lvl1pPr>
              <a:defRPr>
                <a:solidFill>
                  <a:schemeClr val="bg1"/>
                </a:solidFill>
              </a:defRPr>
            </a:lvl1pPr>
          </a:lstStyle>
          <a:p>
            <a:fld id="{FF439014-E629-42E3-A58B-61A0F1C8CFFE}" type="slidenum">
              <a:rPr smtClean="0">
                <a:solidFill>
                  <a:srgbClr val="FFFFFF"/>
                </a:solidFill>
              </a:rPr>
              <a:pPr/>
              <a:t>‹#›</a:t>
            </a:fld>
            <a:endParaRPr>
              <a:solidFill>
                <a:srgbClr val="FFFFFF"/>
              </a:solidFill>
            </a:endParaRPr>
          </a:p>
        </p:txBody>
      </p:sp>
    </p:spTree>
    <p:extLst>
      <p:ext uri="{BB962C8B-B14F-4D97-AF65-F5344CB8AC3E}">
        <p14:creationId xmlns:p14="http://schemas.microsoft.com/office/powerpoint/2010/main" val="4447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500" fill="hold"/>
                                        <p:tgtEl>
                                          <p:spTgt spid="5"/>
                                        </p:tgtEl>
                                        <p:attrNameLst>
                                          <p:attrName>ppt_x</p:attrName>
                                        </p:attrNameLst>
                                      </p:cBhvr>
                                      <p:tavLst>
                                        <p:tav tm="0">
                                          <p:val>
                                            <p:strVal val="#ppt_x"/>
                                          </p:val>
                                        </p:tav>
                                        <p:tav tm="100000">
                                          <p:val>
                                            <p:strVal val="#ppt_x"/>
                                          </p:val>
                                        </p:tav>
                                      </p:tavLst>
                                    </p:anim>
                                    <p:anim calcmode="lin" valueType="num">
                                      <p:cBhvr additive="base">
                                        <p:cTn id="16" dur="1500" fill="hold"/>
                                        <p:tgtEl>
                                          <p:spTgt spid="5"/>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23" presetClass="entr" presetSubtype="288" fill="hold" grpId="0" nodeType="withEffect">
                                  <p:stCondLst>
                                    <p:cond delay="15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strVal val="4/3*#ppt_w"/>
                                          </p:val>
                                        </p:tav>
                                        <p:tav tm="100000">
                                          <p:val>
                                            <p:strVal val="#ppt_w"/>
                                          </p:val>
                                        </p:tav>
                                      </p:tavLst>
                                    </p:anim>
                                    <p:anim calcmode="lin" valueType="num">
                                      <p:cBhvr>
                                        <p:cTn id="23" dur="500" fill="hold"/>
                                        <p:tgtEl>
                                          <p:spTgt spid="7"/>
                                        </p:tgtEl>
                                        <p:attrNameLst>
                                          <p:attrName>ppt_h</p:attrName>
                                        </p:attrNameLst>
                                      </p:cBhvr>
                                      <p:tavLst>
                                        <p:tav tm="0">
                                          <p:val>
                                            <p:strVal val="4/3*#ppt_h"/>
                                          </p:val>
                                        </p:tav>
                                        <p:tav tm="100000">
                                          <p:val>
                                            <p:strVal val="#ppt_h"/>
                                          </p:val>
                                        </p:tav>
                                      </p:tavLst>
                                    </p:anim>
                                  </p:childTnLst>
                                </p:cTn>
                              </p:par>
                              <p:par>
                                <p:cTn id="24" presetID="2" presetClass="entr" presetSubtype="4" decel="10000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500" fill="hold"/>
                                        <p:tgtEl>
                                          <p:spTgt spid="8"/>
                                        </p:tgtEl>
                                        <p:attrNameLst>
                                          <p:attrName>ppt_x</p:attrName>
                                        </p:attrNameLst>
                                      </p:cBhvr>
                                      <p:tavLst>
                                        <p:tav tm="0">
                                          <p:val>
                                            <p:strVal val="#ppt_x"/>
                                          </p:val>
                                        </p:tav>
                                        <p:tav tm="100000">
                                          <p:val>
                                            <p:strVal val="#ppt_x"/>
                                          </p:val>
                                        </p:tav>
                                      </p:tavLst>
                                    </p:anim>
                                    <p:anim calcmode="lin" valueType="num">
                                      <p:cBhvr additive="base">
                                        <p:cTn id="27" dur="1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2" presetClass="entr" presetSubtype="8" decel="10000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500" fill="hold"/>
                        <p:tgtEl>
                          <p:spTgt spid="3"/>
                        </p:tgtEl>
                        <p:attrNameLst>
                          <p:attrName>ppt_x</p:attrName>
                        </p:attrNameLst>
                      </p:cBhvr>
                      <p:tavLst>
                        <p:tav tm="0">
                          <p:val>
                            <p:strVal val="0-#ppt_w/2"/>
                          </p:val>
                        </p:tav>
                        <p:tav tm="100000">
                          <p:val>
                            <p:strVal val="#ppt_x"/>
                          </p:val>
                        </p:tav>
                      </p:tavLst>
                    </p:anim>
                    <p:anim calcmode="lin" valueType="num">
                      <p:cBhvr additive="base">
                        <p:cTn dur="1500" fill="hold"/>
                        <p:tgtEl>
                          <p:spTgt spid="3"/>
                        </p:tgtEl>
                        <p:attrNameLst>
                          <p:attrName>ppt_y</p:attrName>
                        </p:attrNameLst>
                      </p:cBhvr>
                      <p:tavLst>
                        <p:tav tm="0">
                          <p:val>
                            <p:strVal val="#ppt_y"/>
                          </p:val>
                        </p:tav>
                        <p:tav tm="100000">
                          <p:val>
                            <p:strVal val="#ppt_y"/>
                          </p:val>
                        </p:tav>
                      </p:tavLst>
                    </p:anim>
                  </p:childTnLst>
                </p:cTn>
              </p:par>
            </p:tnLst>
          </p:tmpl>
        </p:tmplLst>
      </p:bldP>
      <p:bldP spid="5" grpId="0"/>
      <p:bldP spid="7" grpId="0" animBg="1"/>
      <p:bldP spid="8" grpId="0"/>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Main Slide Center">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1513157" y="243478"/>
            <a:ext cx="6117686" cy="380082"/>
          </a:xfrm>
        </p:spPr>
        <p:txBody>
          <a:bodyPr anchor="b">
            <a:normAutofit/>
          </a:bodyPr>
          <a:lstStyle>
            <a:lvl1pPr marL="0" algn="ctr" defTabSz="328628"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3" name="Subtítulo 2"/>
          <p:cNvSpPr>
            <a:spLocks noGrp="1"/>
          </p:cNvSpPr>
          <p:nvPr>
            <p:ph type="subTitle" idx="1" hasCustomPrompt="1"/>
          </p:nvPr>
        </p:nvSpPr>
        <p:spPr>
          <a:xfrm>
            <a:off x="3373820" y="601987"/>
            <a:ext cx="2396360" cy="173033"/>
          </a:xfrm>
        </p:spPr>
        <p:txBody>
          <a:bodyPr anchor="ctr">
            <a:normAutofit/>
          </a:bodyPr>
          <a:lstStyle>
            <a:lvl1pPr marL="0" indent="0" algn="ctr">
              <a:buNone/>
              <a:defRPr lang="es-SV" sz="1000" kern="1200" baseline="0" dirty="0">
                <a:solidFill>
                  <a:schemeClr val="bg2"/>
                </a:solidFill>
                <a:latin typeface="Source Sans Pro" panose="020B0503030403020204" pitchFamily="34" charset="0"/>
                <a:ea typeface="+mn-ea"/>
                <a:cs typeface="+mn-cs"/>
              </a:defRPr>
            </a:lvl1pPr>
            <a:lvl2pPr marL="164321" indent="0" algn="ctr">
              <a:buNone/>
              <a:defRPr sz="700"/>
            </a:lvl2pPr>
            <a:lvl3pPr marL="328628" indent="0" algn="ctr">
              <a:buNone/>
              <a:defRPr sz="700"/>
            </a:lvl3pPr>
            <a:lvl4pPr marL="492934" indent="0" algn="ctr">
              <a:buNone/>
              <a:defRPr sz="600"/>
            </a:lvl4pPr>
            <a:lvl5pPr marL="657248" indent="0" algn="ctr">
              <a:buNone/>
              <a:defRPr sz="600"/>
            </a:lvl5pPr>
            <a:lvl6pPr marL="821564" indent="0" algn="ctr">
              <a:buNone/>
              <a:defRPr sz="600"/>
            </a:lvl6pPr>
            <a:lvl7pPr marL="985873" indent="0" algn="ctr">
              <a:buNone/>
              <a:defRPr sz="600"/>
            </a:lvl7pPr>
            <a:lvl8pPr marL="1150187" indent="0" algn="ctr">
              <a:buNone/>
              <a:defRPr sz="600"/>
            </a:lvl8pPr>
            <a:lvl9pPr marL="1314501"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5" name="Marcador de pie de página 4"/>
          <p:cNvSpPr>
            <a:spLocks noGrp="1"/>
          </p:cNvSpPr>
          <p:nvPr>
            <p:ph type="ftr" sz="quarter" idx="11"/>
          </p:nvPr>
        </p:nvSpPr>
        <p:spPr>
          <a:xfrm>
            <a:off x="3028753" y="4767306"/>
            <a:ext cx="3086494" cy="273812"/>
          </a:xfrm>
          <a:prstGeom prst="rect">
            <a:avLst/>
          </a:prstGeom>
        </p:spPr>
        <p:txBody>
          <a:bodyPr lIns="32912" tIns="16487" rIns="32912" bIns="16487" anchor="ctr"/>
          <a:lstStyle>
            <a:lvl1pPr algn="ctr">
              <a:defRPr>
                <a:solidFill>
                  <a:schemeClr val="tx2"/>
                </a:solidFill>
              </a:defRPr>
            </a:lvl1pPr>
          </a:lstStyle>
          <a:p>
            <a:pPr defTabSz="868492">
              <a:lnSpc>
                <a:spcPct val="125000"/>
              </a:lnSpc>
            </a:pPr>
            <a:r>
              <a:rPr lang="it-IT" sz="700">
                <a:solidFill>
                  <a:srgbClr val="1F1F1F"/>
                </a:solidFill>
                <a:latin typeface="Source Sans Pro" panose="020B0503030403020204" pitchFamily="34" charset="0"/>
              </a:rPr>
              <a:t>www.yourcompany.com | powerpoint template</a:t>
            </a:r>
            <a:endParaRPr lang="en-US" sz="700" dirty="0">
              <a:solidFill>
                <a:srgbClr val="1F1F1F"/>
              </a:solidFill>
              <a:latin typeface="Source Sans Pro" panose="020B0503030403020204" pitchFamily="34" charset="0"/>
            </a:endParaRPr>
          </a:p>
        </p:txBody>
      </p:sp>
      <p:sp>
        <p:nvSpPr>
          <p:cNvPr id="6" name="Marcador de número de diapositiva 5"/>
          <p:cNvSpPr>
            <a:spLocks noGrp="1"/>
          </p:cNvSpPr>
          <p:nvPr>
            <p:ph type="sldNum" sz="quarter" idx="12"/>
          </p:nvPr>
        </p:nvSpPr>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0"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572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500" fill="hold"/>
                                        <p:tgtEl>
                                          <p:spTgt spid="5"/>
                                        </p:tgtEl>
                                        <p:attrNameLst>
                                          <p:attrName>ppt_x</p:attrName>
                                        </p:attrNameLst>
                                      </p:cBhvr>
                                      <p:tavLst>
                                        <p:tav tm="0">
                                          <p:val>
                                            <p:strVal val="#ppt_x"/>
                                          </p:val>
                                        </p:tav>
                                        <p:tav tm="100000">
                                          <p:val>
                                            <p:strVal val="#ppt_x"/>
                                          </p:val>
                                        </p:tav>
                                      </p:tavLst>
                                    </p:anim>
                                    <p:anim calcmode="lin" valueType="num">
                                      <p:cBhvr additive="base">
                                        <p:cTn id="16" dur="1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500" fill="hold"/>
                                        <p:tgtEl>
                                          <p:spTgt spid="6"/>
                                        </p:tgtEl>
                                        <p:attrNameLst>
                                          <p:attrName>ppt_x</p:attrName>
                                        </p:attrNameLst>
                                      </p:cBhvr>
                                      <p:tavLst>
                                        <p:tav tm="0">
                                          <p:val>
                                            <p:strVal val="#ppt_x"/>
                                          </p:val>
                                        </p:tav>
                                        <p:tav tm="100000">
                                          <p:val>
                                            <p:strVal val="#ppt_x"/>
                                          </p:val>
                                        </p:tav>
                                      </p:tavLst>
                                    </p:anim>
                                    <p:anim calcmode="lin" valueType="num">
                                      <p:cBhvr additive="base">
                                        <p:cTn id="20" dur="1500" fill="hold"/>
                                        <p:tgtEl>
                                          <p:spTgt spid="6"/>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2" presetClass="entr" presetSubtype="8" decel="10000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500" fill="hold"/>
                        <p:tgtEl>
                          <p:spTgt spid="3"/>
                        </p:tgtEl>
                        <p:attrNameLst>
                          <p:attrName>ppt_x</p:attrName>
                        </p:attrNameLst>
                      </p:cBhvr>
                      <p:tavLst>
                        <p:tav tm="0">
                          <p:val>
                            <p:strVal val="0-#ppt_w/2"/>
                          </p:val>
                        </p:tav>
                        <p:tav tm="100000">
                          <p:val>
                            <p:strVal val="#ppt_x"/>
                          </p:val>
                        </p:tav>
                      </p:tavLst>
                    </p:anim>
                    <p:anim calcmode="lin" valueType="num">
                      <p:cBhvr additive="base">
                        <p:cTn dur="1500" fill="hold"/>
                        <p:tgtEl>
                          <p:spTgt spid="3"/>
                        </p:tgtEl>
                        <p:attrNameLst>
                          <p:attrName>ppt_y</p:attrName>
                        </p:attrNameLst>
                      </p:cBhvr>
                      <p:tavLst>
                        <p:tav tm="0">
                          <p:val>
                            <p:strVal val="#ppt_y"/>
                          </p:val>
                        </p:tav>
                        <p:tav tm="100000">
                          <p:val>
                            <p:strVal val="#ppt_y"/>
                          </p:val>
                        </p:tav>
                      </p:tavLst>
                    </p:anim>
                  </p:childTnLst>
                </p:cTn>
              </p:par>
            </p:tnLst>
          </p:tmpl>
        </p:tmplLst>
      </p:bldP>
      <p:bldP spid="5" grpId="0"/>
      <p:bldP spid="6" grpId="0"/>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Main Slide Right">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2545754" y="243478"/>
            <a:ext cx="6117686" cy="380082"/>
          </a:xfrm>
        </p:spPr>
        <p:txBody>
          <a:bodyPr anchor="b">
            <a:normAutofit/>
          </a:bodyPr>
          <a:lstStyle>
            <a:lvl1pPr marL="0" algn="r" defTabSz="328628"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3" name="Subtítulo 2"/>
          <p:cNvSpPr>
            <a:spLocks noGrp="1"/>
          </p:cNvSpPr>
          <p:nvPr>
            <p:ph type="subTitle" idx="1" hasCustomPrompt="1"/>
          </p:nvPr>
        </p:nvSpPr>
        <p:spPr>
          <a:xfrm>
            <a:off x="6256364" y="601987"/>
            <a:ext cx="2396360" cy="173033"/>
          </a:xfrm>
        </p:spPr>
        <p:txBody>
          <a:bodyPr anchor="ctr">
            <a:normAutofit/>
          </a:bodyPr>
          <a:lstStyle>
            <a:lvl1pPr marL="0" indent="0" algn="r">
              <a:buNone/>
              <a:defRPr lang="es-SV" sz="1000" kern="1200" baseline="0" dirty="0">
                <a:solidFill>
                  <a:schemeClr val="bg2"/>
                </a:solidFill>
                <a:latin typeface="Source Sans Pro" panose="020B0503030403020204" pitchFamily="34" charset="0"/>
                <a:ea typeface="+mn-ea"/>
                <a:cs typeface="+mn-cs"/>
              </a:defRPr>
            </a:lvl1pPr>
            <a:lvl2pPr marL="164321" indent="0" algn="ctr">
              <a:buNone/>
              <a:defRPr sz="700"/>
            </a:lvl2pPr>
            <a:lvl3pPr marL="328628" indent="0" algn="ctr">
              <a:buNone/>
              <a:defRPr sz="700"/>
            </a:lvl3pPr>
            <a:lvl4pPr marL="492934" indent="0" algn="ctr">
              <a:buNone/>
              <a:defRPr sz="600"/>
            </a:lvl4pPr>
            <a:lvl5pPr marL="657248" indent="0" algn="ctr">
              <a:buNone/>
              <a:defRPr sz="600"/>
            </a:lvl5pPr>
            <a:lvl6pPr marL="821564" indent="0" algn="ctr">
              <a:buNone/>
              <a:defRPr sz="600"/>
            </a:lvl6pPr>
            <a:lvl7pPr marL="985873" indent="0" algn="ctr">
              <a:buNone/>
              <a:defRPr sz="600"/>
            </a:lvl7pPr>
            <a:lvl8pPr marL="1150187" indent="0" algn="ctr">
              <a:buNone/>
              <a:defRPr sz="600"/>
            </a:lvl8pPr>
            <a:lvl9pPr marL="1314501"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5" name="Marcador de pie de página 4"/>
          <p:cNvSpPr>
            <a:spLocks noGrp="1"/>
          </p:cNvSpPr>
          <p:nvPr>
            <p:ph type="ftr" sz="quarter" idx="11"/>
          </p:nvPr>
        </p:nvSpPr>
        <p:spPr>
          <a:xfrm>
            <a:off x="3028753" y="4767306"/>
            <a:ext cx="3086494" cy="273812"/>
          </a:xfrm>
          <a:prstGeom prst="rect">
            <a:avLst/>
          </a:prstGeom>
        </p:spPr>
        <p:txBody>
          <a:bodyPr lIns="32912" tIns="16487" rIns="32912" bIns="16487" anchor="ctr"/>
          <a:lstStyle>
            <a:lvl1pPr algn="ctr">
              <a:defRPr>
                <a:solidFill>
                  <a:schemeClr val="tx2"/>
                </a:solidFill>
              </a:defRPr>
            </a:lvl1pPr>
          </a:lstStyle>
          <a:p>
            <a:pPr defTabSz="868492">
              <a:lnSpc>
                <a:spcPct val="125000"/>
              </a:lnSpc>
            </a:pPr>
            <a:r>
              <a:rPr lang="it-IT" sz="700">
                <a:solidFill>
                  <a:srgbClr val="1F1F1F"/>
                </a:solidFill>
                <a:latin typeface="Source Sans Pro" panose="020B0503030403020204" pitchFamily="34" charset="0"/>
              </a:rPr>
              <a:t>www.yourcompany.com | powerpoint template</a:t>
            </a:r>
            <a:endParaRPr lang="en-US" sz="700" dirty="0">
              <a:solidFill>
                <a:srgbClr val="1F1F1F"/>
              </a:solidFill>
              <a:latin typeface="Source Sans Pro" panose="020B0503030403020204" pitchFamily="34" charset="0"/>
            </a:endParaRPr>
          </a:p>
        </p:txBody>
      </p:sp>
      <p:sp>
        <p:nvSpPr>
          <p:cNvPr id="6" name="Marcador de número de diapositiva 5"/>
          <p:cNvSpPr>
            <a:spLocks noGrp="1"/>
          </p:cNvSpPr>
          <p:nvPr>
            <p:ph type="sldNum" sz="quarter" idx="12"/>
          </p:nvPr>
        </p:nvSpPr>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0"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272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500" fill="hold"/>
                                        <p:tgtEl>
                                          <p:spTgt spid="5"/>
                                        </p:tgtEl>
                                        <p:attrNameLst>
                                          <p:attrName>ppt_x</p:attrName>
                                        </p:attrNameLst>
                                      </p:cBhvr>
                                      <p:tavLst>
                                        <p:tav tm="0">
                                          <p:val>
                                            <p:strVal val="#ppt_x"/>
                                          </p:val>
                                        </p:tav>
                                        <p:tav tm="100000">
                                          <p:val>
                                            <p:strVal val="#ppt_x"/>
                                          </p:val>
                                        </p:tav>
                                      </p:tavLst>
                                    </p:anim>
                                    <p:anim calcmode="lin" valueType="num">
                                      <p:cBhvr additive="base">
                                        <p:cTn id="16" dur="1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500" fill="hold"/>
                                        <p:tgtEl>
                                          <p:spTgt spid="6"/>
                                        </p:tgtEl>
                                        <p:attrNameLst>
                                          <p:attrName>ppt_x</p:attrName>
                                        </p:attrNameLst>
                                      </p:cBhvr>
                                      <p:tavLst>
                                        <p:tav tm="0">
                                          <p:val>
                                            <p:strVal val="#ppt_x"/>
                                          </p:val>
                                        </p:tav>
                                        <p:tav tm="100000">
                                          <p:val>
                                            <p:strVal val="#ppt_x"/>
                                          </p:val>
                                        </p:tav>
                                      </p:tavLst>
                                    </p:anim>
                                    <p:anim calcmode="lin" valueType="num">
                                      <p:cBhvr additive="base">
                                        <p:cTn id="20" dur="1500" fill="hold"/>
                                        <p:tgtEl>
                                          <p:spTgt spid="6"/>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2" presetClass="entr" presetSubtype="2" decel="10000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500" fill="hold"/>
                        <p:tgtEl>
                          <p:spTgt spid="3"/>
                        </p:tgtEl>
                        <p:attrNameLst>
                          <p:attrName>ppt_x</p:attrName>
                        </p:attrNameLst>
                      </p:cBhvr>
                      <p:tavLst>
                        <p:tav tm="0">
                          <p:val>
                            <p:strVal val="1+#ppt_w/2"/>
                          </p:val>
                        </p:tav>
                        <p:tav tm="100000">
                          <p:val>
                            <p:strVal val="#ppt_x"/>
                          </p:val>
                        </p:tav>
                      </p:tavLst>
                    </p:anim>
                    <p:anim calcmode="lin" valueType="num">
                      <p:cBhvr additive="base">
                        <p:cTn dur="1500" fill="hold"/>
                        <p:tgtEl>
                          <p:spTgt spid="3"/>
                        </p:tgtEl>
                        <p:attrNameLst>
                          <p:attrName>ppt_y</p:attrName>
                        </p:attrNameLst>
                      </p:cBhvr>
                      <p:tavLst>
                        <p:tav tm="0">
                          <p:val>
                            <p:strVal val="#ppt_y"/>
                          </p:val>
                        </p:tav>
                        <p:tav tm="100000">
                          <p:val>
                            <p:strVal val="#ppt_y"/>
                          </p:val>
                        </p:tav>
                      </p:tavLst>
                    </p:anim>
                  </p:childTnLst>
                </p:cTn>
              </p:par>
            </p:tnLst>
          </p:tmpl>
        </p:tmplLst>
      </p:bldP>
      <p:bldP spid="5" grpId="0"/>
      <p:bldP spid="6" grpId="0"/>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Image Layout 01">
    <p:spTree>
      <p:nvGrpSpPr>
        <p:cNvPr id="1" name=""/>
        <p:cNvGrpSpPr/>
        <p:nvPr/>
      </p:nvGrpSpPr>
      <p:grpSpPr>
        <a:xfrm>
          <a:off x="0" y="0"/>
          <a:ext cx="0" cy="0"/>
          <a:chOff x="0" y="0"/>
          <a:chExt cx="0" cy="0"/>
        </a:xfrm>
      </p:grpSpPr>
      <p:sp>
        <p:nvSpPr>
          <p:cNvPr id="5" name="Marcador de pie de página 4"/>
          <p:cNvSpPr>
            <a:spLocks noGrp="1"/>
          </p:cNvSpPr>
          <p:nvPr>
            <p:ph type="ftr" sz="quarter" idx="11"/>
          </p:nvPr>
        </p:nvSpPr>
        <p:spPr>
          <a:xfrm>
            <a:off x="3028753" y="4767306"/>
            <a:ext cx="3086494" cy="273812"/>
          </a:xfrm>
          <a:prstGeom prst="rect">
            <a:avLst/>
          </a:prstGeom>
        </p:spPr>
        <p:txBody>
          <a:bodyPr lIns="32912" tIns="16487" rIns="32912" bIns="16487" anchor="ctr"/>
          <a:lstStyle>
            <a:lvl1pPr algn="ctr">
              <a:defRPr>
                <a:solidFill>
                  <a:schemeClr val="tx2"/>
                </a:solidFill>
              </a:defRPr>
            </a:lvl1pPr>
          </a:lstStyle>
          <a:p>
            <a:pPr defTabSz="868492">
              <a:lnSpc>
                <a:spcPct val="125000"/>
              </a:lnSpc>
            </a:pPr>
            <a:r>
              <a:rPr lang="it-IT" sz="700">
                <a:solidFill>
                  <a:srgbClr val="1F1F1F"/>
                </a:solidFill>
                <a:latin typeface="Source Sans Pro" panose="020B0503030403020204" pitchFamily="34" charset="0"/>
              </a:rPr>
              <a:t>www.yourcompany.com | powerpoint template</a:t>
            </a:r>
            <a:endParaRPr lang="en-US" sz="700" dirty="0">
              <a:solidFill>
                <a:srgbClr val="1F1F1F"/>
              </a:solidFill>
              <a:latin typeface="Source Sans Pro" panose="020B0503030403020204" pitchFamily="34" charset="0"/>
            </a:endParaRPr>
          </a:p>
        </p:txBody>
      </p:sp>
      <p:sp>
        <p:nvSpPr>
          <p:cNvPr id="6" name="Marcador de número de diapositiva 5"/>
          <p:cNvSpPr>
            <a:spLocks noGrp="1"/>
          </p:cNvSpPr>
          <p:nvPr>
            <p:ph type="sldNum" sz="quarter" idx="12"/>
          </p:nvPr>
        </p:nvSpPr>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0"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2 Marcador de posición de imagen"/>
          <p:cNvSpPr>
            <a:spLocks noGrp="1"/>
          </p:cNvSpPr>
          <p:nvPr>
            <p:ph type="pic" sz="quarter" idx="10"/>
          </p:nvPr>
        </p:nvSpPr>
        <p:spPr>
          <a:xfrm>
            <a:off x="0" y="0"/>
            <a:ext cx="9144000" cy="2158984"/>
          </a:xfrm>
          <a:prstGeom prst="rect">
            <a:avLst/>
          </a:prstGeom>
          <a:solidFill>
            <a:schemeClr val="bg1">
              <a:lumMod val="85000"/>
              <a:alpha val="50000"/>
            </a:schemeClr>
          </a:solidFill>
        </p:spPr>
        <p:txBody>
          <a:bodyPr/>
          <a:lstStyle>
            <a:lvl1pPr marL="0" indent="0">
              <a:buNone/>
              <a:defRPr/>
            </a:lvl1pPr>
          </a:lstStyle>
          <a:p>
            <a:endParaRPr lang="es-SV" dirty="0"/>
          </a:p>
        </p:txBody>
      </p:sp>
    </p:spTree>
    <p:extLst>
      <p:ext uri="{BB962C8B-B14F-4D97-AF65-F5344CB8AC3E}">
        <p14:creationId xmlns:p14="http://schemas.microsoft.com/office/powerpoint/2010/main" val="77795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500" fill="hold"/>
                                        <p:tgtEl>
                                          <p:spTgt spid="6"/>
                                        </p:tgtEl>
                                        <p:attrNameLst>
                                          <p:attrName>ppt_x</p:attrName>
                                        </p:attrNameLst>
                                      </p:cBhvr>
                                      <p:tavLst>
                                        <p:tav tm="0">
                                          <p:val>
                                            <p:strVal val="#ppt_x"/>
                                          </p:val>
                                        </p:tav>
                                        <p:tav tm="100000">
                                          <p:val>
                                            <p:strVal val="#ppt_x"/>
                                          </p:val>
                                        </p:tav>
                                      </p:tavLst>
                                    </p:anim>
                                    <p:anim calcmode="lin" valueType="num">
                                      <p:cBhvr additive="base">
                                        <p:cTn id="12" dur="1500" fill="hold"/>
                                        <p:tgtEl>
                                          <p:spTgt spid="6"/>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23" presetClass="entr" presetSubtype="28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strVal val="4/3*#ppt_w"/>
                                          </p:val>
                                        </p:tav>
                                        <p:tav tm="100000">
                                          <p:val>
                                            <p:strVal val="#ppt_w"/>
                                          </p:val>
                                        </p:tav>
                                      </p:tavLst>
                                    </p:anim>
                                    <p:anim calcmode="lin" valueType="num">
                                      <p:cBhvr>
                                        <p:cTn id="19" dur="500" fill="hold"/>
                                        <p:tgtEl>
                                          <p:spTgt spid="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Layout 02">
    <p:spTree>
      <p:nvGrpSpPr>
        <p:cNvPr id="1" name=""/>
        <p:cNvGrpSpPr/>
        <p:nvPr/>
      </p:nvGrpSpPr>
      <p:grpSpPr>
        <a:xfrm>
          <a:off x="0" y="0"/>
          <a:ext cx="0" cy="0"/>
          <a:chOff x="0" y="0"/>
          <a:chExt cx="0" cy="0"/>
        </a:xfrm>
      </p:grpSpPr>
      <p:sp>
        <p:nvSpPr>
          <p:cNvPr id="8" name="Marcador de posición de imagen 8"/>
          <p:cNvSpPr>
            <a:spLocks noGrp="1"/>
          </p:cNvSpPr>
          <p:nvPr>
            <p:ph type="pic" sz="quarter" idx="16" hasCustomPrompt="1"/>
          </p:nvPr>
        </p:nvSpPr>
        <p:spPr>
          <a:xfrm>
            <a:off x="3610276" y="1525505"/>
            <a:ext cx="1951545" cy="2595262"/>
          </a:xfrm>
          <a:prstGeom prst="rect">
            <a:avLst/>
          </a:prstGeom>
          <a:solidFill>
            <a:schemeClr val="bg1">
              <a:lumMod val="75000"/>
            </a:schemeClr>
          </a:solidFill>
        </p:spPr>
        <p:txBody>
          <a:bodyPr/>
          <a:lstStyle>
            <a:lvl1pPr algn="ctr">
              <a:defRPr sz="1200">
                <a:latin typeface="Calibri" panose="020F0502020204030204" pitchFamily="34" charset="0"/>
              </a:defRPr>
            </a:lvl1pPr>
          </a:lstStyle>
          <a:p>
            <a:r>
              <a:rPr lang="es-ES" dirty="0" err="1"/>
              <a:t>Image</a:t>
            </a:r>
            <a:r>
              <a:rPr lang="es-ES" dirty="0"/>
              <a:t> </a:t>
            </a:r>
            <a:r>
              <a:rPr lang="es-ES" dirty="0" err="1"/>
              <a:t>Holder</a:t>
            </a:r>
            <a:endParaRPr lang="es-ES" dirty="0"/>
          </a:p>
        </p:txBody>
      </p:sp>
      <p:sp>
        <p:nvSpPr>
          <p:cNvPr id="15" name="Título 1"/>
          <p:cNvSpPr>
            <a:spLocks noGrp="1"/>
          </p:cNvSpPr>
          <p:nvPr>
            <p:ph type="ctrTitle" hasCustomPrompt="1"/>
          </p:nvPr>
        </p:nvSpPr>
        <p:spPr>
          <a:xfrm>
            <a:off x="479138" y="243478"/>
            <a:ext cx="6117686" cy="380082"/>
          </a:xfrm>
        </p:spPr>
        <p:txBody>
          <a:bodyPr anchor="b">
            <a:normAutofit/>
          </a:bodyPr>
          <a:lstStyle>
            <a:lvl1pPr marL="0" algn="l" defTabSz="328628"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16" name="Subtítulo 2"/>
          <p:cNvSpPr>
            <a:spLocks noGrp="1"/>
          </p:cNvSpPr>
          <p:nvPr>
            <p:ph type="subTitle" idx="1" hasCustomPrompt="1"/>
          </p:nvPr>
        </p:nvSpPr>
        <p:spPr>
          <a:xfrm>
            <a:off x="490152" y="601987"/>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4321" indent="0" algn="ctr">
              <a:buNone/>
              <a:defRPr sz="700"/>
            </a:lvl2pPr>
            <a:lvl3pPr marL="328628" indent="0" algn="ctr">
              <a:buNone/>
              <a:defRPr sz="700"/>
            </a:lvl3pPr>
            <a:lvl4pPr marL="492934" indent="0" algn="ctr">
              <a:buNone/>
              <a:defRPr sz="600"/>
            </a:lvl4pPr>
            <a:lvl5pPr marL="657248" indent="0" algn="ctr">
              <a:buNone/>
              <a:defRPr sz="600"/>
            </a:lvl5pPr>
            <a:lvl6pPr marL="821564" indent="0" algn="ctr">
              <a:buNone/>
              <a:defRPr sz="600"/>
            </a:lvl6pPr>
            <a:lvl7pPr marL="985873" indent="0" algn="ctr">
              <a:buNone/>
              <a:defRPr sz="600"/>
            </a:lvl7pPr>
            <a:lvl8pPr marL="1150187" indent="0" algn="ctr">
              <a:buNone/>
              <a:defRPr sz="600"/>
            </a:lvl8pPr>
            <a:lvl9pPr marL="1314501"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17" name="Marcador de pie de página 4"/>
          <p:cNvSpPr>
            <a:spLocks noGrp="1"/>
          </p:cNvSpPr>
          <p:nvPr>
            <p:ph type="ftr" sz="quarter" idx="11"/>
          </p:nvPr>
        </p:nvSpPr>
        <p:spPr>
          <a:xfrm>
            <a:off x="3028753" y="4767306"/>
            <a:ext cx="3086494" cy="273812"/>
          </a:xfrm>
          <a:prstGeom prst="rect">
            <a:avLst/>
          </a:prstGeom>
        </p:spPr>
        <p:txBody>
          <a:bodyPr lIns="32912" tIns="16487" rIns="32912" bIns="16487" anchor="ctr"/>
          <a:lstStyle>
            <a:lvl1pPr algn="ctr">
              <a:defRPr>
                <a:solidFill>
                  <a:schemeClr val="tx2"/>
                </a:solidFill>
              </a:defRPr>
            </a:lvl1pPr>
          </a:lstStyle>
          <a:p>
            <a:pPr defTabSz="868492">
              <a:lnSpc>
                <a:spcPct val="125000"/>
              </a:lnSpc>
            </a:pPr>
            <a:r>
              <a:rPr lang="it-IT" sz="700">
                <a:solidFill>
                  <a:srgbClr val="1F1F1F"/>
                </a:solidFill>
                <a:latin typeface="Source Sans Pro" panose="020B0503030403020204" pitchFamily="34" charset="0"/>
              </a:rPr>
              <a:t>www.yourcompany.com | powerpoint template</a:t>
            </a:r>
            <a:endParaRPr lang="en-US" sz="700" dirty="0">
              <a:solidFill>
                <a:srgbClr val="1F1F1F"/>
              </a:solidFill>
              <a:latin typeface="Source Sans Pro" panose="020B0503030403020204" pitchFamily="34" charset="0"/>
            </a:endParaRPr>
          </a:p>
        </p:txBody>
      </p:sp>
      <p:sp>
        <p:nvSpPr>
          <p:cNvPr id="18"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9"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96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500" fill="hold"/>
                                        <p:tgtEl>
                                          <p:spTgt spid="16"/>
                                        </p:tgtEl>
                                        <p:attrNameLst>
                                          <p:attrName>ppt_x</p:attrName>
                                        </p:attrNameLst>
                                      </p:cBhvr>
                                      <p:tavLst>
                                        <p:tav tm="0">
                                          <p:val>
                                            <p:strVal val="0-#ppt_w/2"/>
                                          </p:val>
                                        </p:tav>
                                        <p:tav tm="100000">
                                          <p:val>
                                            <p:strVal val="#ppt_x"/>
                                          </p:val>
                                        </p:tav>
                                      </p:tavLst>
                                    </p:anim>
                                    <p:anim calcmode="lin" valueType="num">
                                      <p:cBhvr additive="base">
                                        <p:cTn id="12" dur="1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500" fill="hold"/>
                                        <p:tgtEl>
                                          <p:spTgt spid="17"/>
                                        </p:tgtEl>
                                        <p:attrNameLst>
                                          <p:attrName>ppt_x</p:attrName>
                                        </p:attrNameLst>
                                      </p:cBhvr>
                                      <p:tavLst>
                                        <p:tav tm="0">
                                          <p:val>
                                            <p:strVal val="#ppt_x"/>
                                          </p:val>
                                        </p:tav>
                                        <p:tav tm="100000">
                                          <p:val>
                                            <p:strVal val="#ppt_x"/>
                                          </p:val>
                                        </p:tav>
                                      </p:tavLst>
                                    </p:anim>
                                    <p:anim calcmode="lin" valueType="num">
                                      <p:cBhvr additive="base">
                                        <p:cTn id="16" dur="1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500" fill="hold"/>
                                        <p:tgtEl>
                                          <p:spTgt spid="18"/>
                                        </p:tgtEl>
                                        <p:attrNameLst>
                                          <p:attrName>ppt_x</p:attrName>
                                        </p:attrNameLst>
                                      </p:cBhvr>
                                      <p:tavLst>
                                        <p:tav tm="0">
                                          <p:val>
                                            <p:strVal val="#ppt_x"/>
                                          </p:val>
                                        </p:tav>
                                        <p:tav tm="100000">
                                          <p:val>
                                            <p:strVal val="#ppt_x"/>
                                          </p:val>
                                        </p:tav>
                                      </p:tavLst>
                                    </p:anim>
                                    <p:anim calcmode="lin" valueType="num">
                                      <p:cBhvr additive="base">
                                        <p:cTn id="20" dur="1500" fill="hold"/>
                                        <p:tgtEl>
                                          <p:spTgt spid="18"/>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tmplLst>
          <p:tmpl>
            <p:tnLst>
              <p:par>
                <p:cTn presetID="2" presetClass="entr" presetSubtype="8" decel="100000"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500" fill="hold"/>
                        <p:tgtEl>
                          <p:spTgt spid="16"/>
                        </p:tgtEl>
                        <p:attrNameLst>
                          <p:attrName>ppt_x</p:attrName>
                        </p:attrNameLst>
                      </p:cBhvr>
                      <p:tavLst>
                        <p:tav tm="0">
                          <p:val>
                            <p:strVal val="0-#ppt_w/2"/>
                          </p:val>
                        </p:tav>
                        <p:tav tm="100000">
                          <p:val>
                            <p:strVal val="#ppt_x"/>
                          </p:val>
                        </p:tav>
                      </p:tavLst>
                    </p:anim>
                    <p:anim calcmode="lin" valueType="num">
                      <p:cBhvr additive="base">
                        <p:cTn dur="1500" fill="hold"/>
                        <p:tgtEl>
                          <p:spTgt spid="16"/>
                        </p:tgtEl>
                        <p:attrNameLst>
                          <p:attrName>ppt_y</p:attrName>
                        </p:attrNameLst>
                      </p:cBhvr>
                      <p:tavLst>
                        <p:tav tm="0">
                          <p:val>
                            <p:strVal val="#ppt_y"/>
                          </p:val>
                        </p:tav>
                        <p:tav tm="100000">
                          <p:val>
                            <p:strVal val="#ppt_y"/>
                          </p:val>
                        </p:tav>
                      </p:tavLst>
                    </p:anim>
                  </p:childTnLst>
                </p:cTn>
              </p:par>
            </p:tnLst>
          </p:tmpl>
        </p:tmplLst>
      </p:bldP>
      <p:bldP spid="17" grpId="0"/>
      <p:bldP spid="18" grpId="0"/>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Image Layout 03">
    <p:spTree>
      <p:nvGrpSpPr>
        <p:cNvPr id="1" name=""/>
        <p:cNvGrpSpPr/>
        <p:nvPr/>
      </p:nvGrpSpPr>
      <p:grpSpPr>
        <a:xfrm>
          <a:off x="0" y="0"/>
          <a:ext cx="0" cy="0"/>
          <a:chOff x="0" y="0"/>
          <a:chExt cx="0" cy="0"/>
        </a:xfrm>
      </p:grpSpPr>
      <p:sp>
        <p:nvSpPr>
          <p:cNvPr id="11" name="Marcador de posición de imagen 10"/>
          <p:cNvSpPr>
            <a:spLocks noGrp="1"/>
          </p:cNvSpPr>
          <p:nvPr>
            <p:ph type="pic" sz="quarter" idx="10" hasCustomPrompt="1"/>
          </p:nvPr>
        </p:nvSpPr>
        <p:spPr>
          <a:xfrm>
            <a:off x="2623348" y="1531980"/>
            <a:ext cx="3754584" cy="1410109"/>
          </a:xfrm>
          <a:custGeom>
            <a:avLst/>
            <a:gdLst>
              <a:gd name="connsiteX0" fmla="*/ 0 w 10022400"/>
              <a:gd name="connsiteY0" fmla="*/ 0 h 3751200"/>
              <a:gd name="connsiteX1" fmla="*/ 10022400 w 10022400"/>
              <a:gd name="connsiteY1" fmla="*/ 0 h 3751200"/>
              <a:gd name="connsiteX2" fmla="*/ 10022400 w 10022400"/>
              <a:gd name="connsiteY2" fmla="*/ 3751200 h 3751200"/>
              <a:gd name="connsiteX3" fmla="*/ 0 w 10022400"/>
              <a:gd name="connsiteY3" fmla="*/ 3751200 h 3751200"/>
              <a:gd name="connsiteX4" fmla="*/ 0 w 10022400"/>
              <a:gd name="connsiteY4" fmla="*/ 0 h 3751200"/>
              <a:gd name="connsiteX0" fmla="*/ 219075 w 10022400"/>
              <a:gd name="connsiteY0" fmla="*/ 361950 h 3751200"/>
              <a:gd name="connsiteX1" fmla="*/ 10022400 w 10022400"/>
              <a:gd name="connsiteY1" fmla="*/ 0 h 3751200"/>
              <a:gd name="connsiteX2" fmla="*/ 10022400 w 10022400"/>
              <a:gd name="connsiteY2" fmla="*/ 3751200 h 3751200"/>
              <a:gd name="connsiteX3" fmla="*/ 0 w 10022400"/>
              <a:gd name="connsiteY3" fmla="*/ 3751200 h 3751200"/>
              <a:gd name="connsiteX4" fmla="*/ 219075 w 10022400"/>
              <a:gd name="connsiteY4" fmla="*/ 361950 h 3751200"/>
              <a:gd name="connsiteX0" fmla="*/ 400050 w 10022400"/>
              <a:gd name="connsiteY0" fmla="*/ 266700 h 3751200"/>
              <a:gd name="connsiteX1" fmla="*/ 10022400 w 10022400"/>
              <a:gd name="connsiteY1" fmla="*/ 0 h 3751200"/>
              <a:gd name="connsiteX2" fmla="*/ 10022400 w 10022400"/>
              <a:gd name="connsiteY2" fmla="*/ 3751200 h 3751200"/>
              <a:gd name="connsiteX3" fmla="*/ 0 w 10022400"/>
              <a:gd name="connsiteY3" fmla="*/ 3751200 h 3751200"/>
              <a:gd name="connsiteX4" fmla="*/ 400050 w 10022400"/>
              <a:gd name="connsiteY4" fmla="*/ 266700 h 3751200"/>
              <a:gd name="connsiteX0" fmla="*/ 523875 w 10022400"/>
              <a:gd name="connsiteY0" fmla="*/ 247650 h 3751200"/>
              <a:gd name="connsiteX1" fmla="*/ 10022400 w 10022400"/>
              <a:gd name="connsiteY1" fmla="*/ 0 h 3751200"/>
              <a:gd name="connsiteX2" fmla="*/ 10022400 w 10022400"/>
              <a:gd name="connsiteY2" fmla="*/ 3751200 h 3751200"/>
              <a:gd name="connsiteX3" fmla="*/ 0 w 10022400"/>
              <a:gd name="connsiteY3" fmla="*/ 3751200 h 3751200"/>
              <a:gd name="connsiteX4" fmla="*/ 523875 w 10022400"/>
              <a:gd name="connsiteY4" fmla="*/ 247650 h 3751200"/>
              <a:gd name="connsiteX0" fmla="*/ 523875 w 10022400"/>
              <a:gd name="connsiteY0" fmla="*/ 200025 h 3751200"/>
              <a:gd name="connsiteX1" fmla="*/ 10022400 w 10022400"/>
              <a:gd name="connsiteY1" fmla="*/ 0 h 3751200"/>
              <a:gd name="connsiteX2" fmla="*/ 10022400 w 10022400"/>
              <a:gd name="connsiteY2" fmla="*/ 3751200 h 3751200"/>
              <a:gd name="connsiteX3" fmla="*/ 0 w 10022400"/>
              <a:gd name="connsiteY3" fmla="*/ 3751200 h 3751200"/>
              <a:gd name="connsiteX4" fmla="*/ 523875 w 10022400"/>
              <a:gd name="connsiteY4" fmla="*/ 200025 h 3751200"/>
              <a:gd name="connsiteX0" fmla="*/ 504825 w 10022400"/>
              <a:gd name="connsiteY0" fmla="*/ 152400 h 3751200"/>
              <a:gd name="connsiteX1" fmla="*/ 10022400 w 10022400"/>
              <a:gd name="connsiteY1" fmla="*/ 0 h 3751200"/>
              <a:gd name="connsiteX2" fmla="*/ 10022400 w 10022400"/>
              <a:gd name="connsiteY2" fmla="*/ 3751200 h 3751200"/>
              <a:gd name="connsiteX3" fmla="*/ 0 w 10022400"/>
              <a:gd name="connsiteY3" fmla="*/ 3751200 h 3751200"/>
              <a:gd name="connsiteX4" fmla="*/ 504825 w 10022400"/>
              <a:gd name="connsiteY4" fmla="*/ 152400 h 3751200"/>
              <a:gd name="connsiteX0" fmla="*/ 476250 w 10022400"/>
              <a:gd name="connsiteY0" fmla="*/ 161925 h 3751200"/>
              <a:gd name="connsiteX1" fmla="*/ 10022400 w 10022400"/>
              <a:gd name="connsiteY1" fmla="*/ 0 h 3751200"/>
              <a:gd name="connsiteX2" fmla="*/ 10022400 w 10022400"/>
              <a:gd name="connsiteY2" fmla="*/ 3751200 h 3751200"/>
              <a:gd name="connsiteX3" fmla="*/ 0 w 10022400"/>
              <a:gd name="connsiteY3" fmla="*/ 3751200 h 3751200"/>
              <a:gd name="connsiteX4" fmla="*/ 476250 w 10022400"/>
              <a:gd name="connsiteY4" fmla="*/ 161925 h 3751200"/>
              <a:gd name="connsiteX0" fmla="*/ 476250 w 10022400"/>
              <a:gd name="connsiteY0" fmla="*/ 0 h 3589275"/>
              <a:gd name="connsiteX1" fmla="*/ 9870000 w 10022400"/>
              <a:gd name="connsiteY1" fmla="*/ 19050 h 3589275"/>
              <a:gd name="connsiteX2" fmla="*/ 10022400 w 10022400"/>
              <a:gd name="connsiteY2" fmla="*/ 3589275 h 3589275"/>
              <a:gd name="connsiteX3" fmla="*/ 0 w 10022400"/>
              <a:gd name="connsiteY3" fmla="*/ 3589275 h 3589275"/>
              <a:gd name="connsiteX4" fmla="*/ 476250 w 10022400"/>
              <a:gd name="connsiteY4" fmla="*/ 0 h 3589275"/>
              <a:gd name="connsiteX0" fmla="*/ 476250 w 10022400"/>
              <a:gd name="connsiteY0" fmla="*/ 180975 h 3770250"/>
              <a:gd name="connsiteX1" fmla="*/ 9984300 w 10022400"/>
              <a:gd name="connsiteY1" fmla="*/ 0 h 3770250"/>
              <a:gd name="connsiteX2" fmla="*/ 10022400 w 10022400"/>
              <a:gd name="connsiteY2" fmla="*/ 3770250 h 3770250"/>
              <a:gd name="connsiteX3" fmla="*/ 0 w 10022400"/>
              <a:gd name="connsiteY3" fmla="*/ 3770250 h 3770250"/>
              <a:gd name="connsiteX4" fmla="*/ 476250 w 10022400"/>
              <a:gd name="connsiteY4" fmla="*/ 180975 h 3770250"/>
              <a:gd name="connsiteX0" fmla="*/ 476250 w 10022400"/>
              <a:gd name="connsiteY0" fmla="*/ 142875 h 3732150"/>
              <a:gd name="connsiteX1" fmla="*/ 9965250 w 10022400"/>
              <a:gd name="connsiteY1" fmla="*/ 0 h 3732150"/>
              <a:gd name="connsiteX2" fmla="*/ 10022400 w 10022400"/>
              <a:gd name="connsiteY2" fmla="*/ 3732150 h 3732150"/>
              <a:gd name="connsiteX3" fmla="*/ 0 w 10022400"/>
              <a:gd name="connsiteY3" fmla="*/ 3732150 h 3732150"/>
              <a:gd name="connsiteX4" fmla="*/ 476250 w 10022400"/>
              <a:gd name="connsiteY4" fmla="*/ 142875 h 3732150"/>
              <a:gd name="connsiteX0" fmla="*/ 476250 w 10022400"/>
              <a:gd name="connsiteY0" fmla="*/ 161925 h 3751200"/>
              <a:gd name="connsiteX1" fmla="*/ 9993825 w 10022400"/>
              <a:gd name="connsiteY1" fmla="*/ 0 h 3751200"/>
              <a:gd name="connsiteX2" fmla="*/ 10022400 w 10022400"/>
              <a:gd name="connsiteY2" fmla="*/ 3751200 h 3751200"/>
              <a:gd name="connsiteX3" fmla="*/ 0 w 10022400"/>
              <a:gd name="connsiteY3" fmla="*/ 3751200 h 3751200"/>
              <a:gd name="connsiteX4" fmla="*/ 476250 w 10022400"/>
              <a:gd name="connsiteY4" fmla="*/ 161925 h 3751200"/>
              <a:gd name="connsiteX0" fmla="*/ 295275 w 9841425"/>
              <a:gd name="connsiteY0" fmla="*/ 161925 h 3751200"/>
              <a:gd name="connsiteX1" fmla="*/ 9812850 w 9841425"/>
              <a:gd name="connsiteY1" fmla="*/ 0 h 3751200"/>
              <a:gd name="connsiteX2" fmla="*/ 9841425 w 9841425"/>
              <a:gd name="connsiteY2" fmla="*/ 3751200 h 3751200"/>
              <a:gd name="connsiteX3" fmla="*/ 0 w 9841425"/>
              <a:gd name="connsiteY3" fmla="*/ 3570225 h 3751200"/>
              <a:gd name="connsiteX4" fmla="*/ 295275 w 9841425"/>
              <a:gd name="connsiteY4" fmla="*/ 161925 h 3751200"/>
              <a:gd name="connsiteX0" fmla="*/ 419100 w 9965250"/>
              <a:gd name="connsiteY0" fmla="*/ 161925 h 3751200"/>
              <a:gd name="connsiteX1" fmla="*/ 9936675 w 9965250"/>
              <a:gd name="connsiteY1" fmla="*/ 0 h 3751200"/>
              <a:gd name="connsiteX2" fmla="*/ 9965250 w 9965250"/>
              <a:gd name="connsiteY2" fmla="*/ 3751200 h 3751200"/>
              <a:gd name="connsiteX3" fmla="*/ 0 w 9965250"/>
              <a:gd name="connsiteY3" fmla="*/ 3627375 h 3751200"/>
              <a:gd name="connsiteX4" fmla="*/ 419100 w 9965250"/>
              <a:gd name="connsiteY4" fmla="*/ 161925 h 3751200"/>
              <a:gd name="connsiteX0" fmla="*/ 457200 w 10003350"/>
              <a:gd name="connsiteY0" fmla="*/ 161925 h 3751200"/>
              <a:gd name="connsiteX1" fmla="*/ 9974775 w 10003350"/>
              <a:gd name="connsiteY1" fmla="*/ 0 h 3751200"/>
              <a:gd name="connsiteX2" fmla="*/ 10003350 w 10003350"/>
              <a:gd name="connsiteY2" fmla="*/ 3751200 h 3751200"/>
              <a:gd name="connsiteX3" fmla="*/ 0 w 10003350"/>
              <a:gd name="connsiteY3" fmla="*/ 3617850 h 3751200"/>
              <a:gd name="connsiteX4" fmla="*/ 457200 w 10003350"/>
              <a:gd name="connsiteY4" fmla="*/ 161925 h 3751200"/>
              <a:gd name="connsiteX0" fmla="*/ 466725 w 10012875"/>
              <a:gd name="connsiteY0" fmla="*/ 161925 h 3751200"/>
              <a:gd name="connsiteX1" fmla="*/ 9984300 w 10012875"/>
              <a:gd name="connsiteY1" fmla="*/ 0 h 3751200"/>
              <a:gd name="connsiteX2" fmla="*/ 10012875 w 10012875"/>
              <a:gd name="connsiteY2" fmla="*/ 3751200 h 3751200"/>
              <a:gd name="connsiteX3" fmla="*/ 0 w 10012875"/>
              <a:gd name="connsiteY3" fmla="*/ 3636900 h 3751200"/>
              <a:gd name="connsiteX4" fmla="*/ 466725 w 10012875"/>
              <a:gd name="connsiteY4" fmla="*/ 161925 h 3751200"/>
              <a:gd name="connsiteX0" fmla="*/ 447675 w 10012875"/>
              <a:gd name="connsiteY0" fmla="*/ 161925 h 3751200"/>
              <a:gd name="connsiteX1" fmla="*/ 9984300 w 10012875"/>
              <a:gd name="connsiteY1" fmla="*/ 0 h 3751200"/>
              <a:gd name="connsiteX2" fmla="*/ 10012875 w 10012875"/>
              <a:gd name="connsiteY2" fmla="*/ 3751200 h 3751200"/>
              <a:gd name="connsiteX3" fmla="*/ 0 w 10012875"/>
              <a:gd name="connsiteY3" fmla="*/ 3636900 h 3751200"/>
              <a:gd name="connsiteX4" fmla="*/ 447675 w 10012875"/>
              <a:gd name="connsiteY4" fmla="*/ 161925 h 3751200"/>
              <a:gd name="connsiteX0" fmla="*/ 438150 w 10012875"/>
              <a:gd name="connsiteY0" fmla="*/ 161925 h 3751200"/>
              <a:gd name="connsiteX1" fmla="*/ 9984300 w 10012875"/>
              <a:gd name="connsiteY1" fmla="*/ 0 h 3751200"/>
              <a:gd name="connsiteX2" fmla="*/ 10012875 w 10012875"/>
              <a:gd name="connsiteY2" fmla="*/ 3751200 h 3751200"/>
              <a:gd name="connsiteX3" fmla="*/ 0 w 10012875"/>
              <a:gd name="connsiteY3" fmla="*/ 3636900 h 3751200"/>
              <a:gd name="connsiteX4" fmla="*/ 438150 w 10012875"/>
              <a:gd name="connsiteY4" fmla="*/ 161925 h 3751200"/>
              <a:gd name="connsiteX0" fmla="*/ 438150 w 9984300"/>
              <a:gd name="connsiteY0" fmla="*/ 161925 h 3703575"/>
              <a:gd name="connsiteX1" fmla="*/ 9984300 w 9984300"/>
              <a:gd name="connsiteY1" fmla="*/ 0 h 3703575"/>
              <a:gd name="connsiteX2" fmla="*/ 9879525 w 9984300"/>
              <a:gd name="connsiteY2" fmla="*/ 3703575 h 3703575"/>
              <a:gd name="connsiteX3" fmla="*/ 0 w 9984300"/>
              <a:gd name="connsiteY3" fmla="*/ 3636900 h 3703575"/>
              <a:gd name="connsiteX4" fmla="*/ 438150 w 9984300"/>
              <a:gd name="connsiteY4" fmla="*/ 161925 h 3703575"/>
              <a:gd name="connsiteX0" fmla="*/ 438150 w 9984300"/>
              <a:gd name="connsiteY0" fmla="*/ 161925 h 3713100"/>
              <a:gd name="connsiteX1" fmla="*/ 9984300 w 9984300"/>
              <a:gd name="connsiteY1" fmla="*/ 0 h 3713100"/>
              <a:gd name="connsiteX2" fmla="*/ 9927150 w 9984300"/>
              <a:gd name="connsiteY2" fmla="*/ 3713100 h 3713100"/>
              <a:gd name="connsiteX3" fmla="*/ 0 w 9984300"/>
              <a:gd name="connsiteY3" fmla="*/ 3636900 h 3713100"/>
              <a:gd name="connsiteX4" fmla="*/ 438150 w 9984300"/>
              <a:gd name="connsiteY4" fmla="*/ 161925 h 3713100"/>
              <a:gd name="connsiteX0" fmla="*/ 438150 w 9984300"/>
              <a:gd name="connsiteY0" fmla="*/ 161925 h 3760725"/>
              <a:gd name="connsiteX1" fmla="*/ 9984300 w 9984300"/>
              <a:gd name="connsiteY1" fmla="*/ 0 h 3760725"/>
              <a:gd name="connsiteX2" fmla="*/ 9965250 w 9984300"/>
              <a:gd name="connsiteY2" fmla="*/ 3760725 h 3760725"/>
              <a:gd name="connsiteX3" fmla="*/ 0 w 9984300"/>
              <a:gd name="connsiteY3" fmla="*/ 3636900 h 3760725"/>
              <a:gd name="connsiteX4" fmla="*/ 438150 w 9984300"/>
              <a:gd name="connsiteY4" fmla="*/ 161925 h 3760725"/>
              <a:gd name="connsiteX0" fmla="*/ 438150 w 9984300"/>
              <a:gd name="connsiteY0" fmla="*/ 161925 h 3732150"/>
              <a:gd name="connsiteX1" fmla="*/ 9984300 w 9984300"/>
              <a:gd name="connsiteY1" fmla="*/ 0 h 3732150"/>
              <a:gd name="connsiteX2" fmla="*/ 9984300 w 9984300"/>
              <a:gd name="connsiteY2" fmla="*/ 3732150 h 3732150"/>
              <a:gd name="connsiteX3" fmla="*/ 0 w 9984300"/>
              <a:gd name="connsiteY3" fmla="*/ 3636900 h 3732150"/>
              <a:gd name="connsiteX4" fmla="*/ 438150 w 9984300"/>
              <a:gd name="connsiteY4" fmla="*/ 161925 h 3732150"/>
              <a:gd name="connsiteX0" fmla="*/ 438150 w 10012875"/>
              <a:gd name="connsiteY0" fmla="*/ 161925 h 3760725"/>
              <a:gd name="connsiteX1" fmla="*/ 9984300 w 10012875"/>
              <a:gd name="connsiteY1" fmla="*/ 0 h 3760725"/>
              <a:gd name="connsiteX2" fmla="*/ 10012875 w 10012875"/>
              <a:gd name="connsiteY2" fmla="*/ 3760725 h 3760725"/>
              <a:gd name="connsiteX3" fmla="*/ 0 w 10012875"/>
              <a:gd name="connsiteY3" fmla="*/ 3636900 h 3760725"/>
              <a:gd name="connsiteX4" fmla="*/ 438150 w 10012875"/>
              <a:gd name="connsiteY4" fmla="*/ 161925 h 3760725"/>
              <a:gd name="connsiteX0" fmla="*/ 466725 w 10012875"/>
              <a:gd name="connsiteY0" fmla="*/ 152400 h 3760725"/>
              <a:gd name="connsiteX1" fmla="*/ 9984300 w 10012875"/>
              <a:gd name="connsiteY1" fmla="*/ 0 h 3760725"/>
              <a:gd name="connsiteX2" fmla="*/ 10012875 w 10012875"/>
              <a:gd name="connsiteY2" fmla="*/ 3760725 h 3760725"/>
              <a:gd name="connsiteX3" fmla="*/ 0 w 10012875"/>
              <a:gd name="connsiteY3" fmla="*/ 3636900 h 3760725"/>
              <a:gd name="connsiteX4" fmla="*/ 466725 w 10012875"/>
              <a:gd name="connsiteY4" fmla="*/ 152400 h 3760725"/>
              <a:gd name="connsiteX0" fmla="*/ 457200 w 10012875"/>
              <a:gd name="connsiteY0" fmla="*/ 152400 h 3760725"/>
              <a:gd name="connsiteX1" fmla="*/ 9984300 w 10012875"/>
              <a:gd name="connsiteY1" fmla="*/ 0 h 3760725"/>
              <a:gd name="connsiteX2" fmla="*/ 10012875 w 10012875"/>
              <a:gd name="connsiteY2" fmla="*/ 3760725 h 3760725"/>
              <a:gd name="connsiteX3" fmla="*/ 0 w 10012875"/>
              <a:gd name="connsiteY3" fmla="*/ 3636900 h 3760725"/>
              <a:gd name="connsiteX4" fmla="*/ 457200 w 10012875"/>
              <a:gd name="connsiteY4" fmla="*/ 152400 h 3760725"/>
              <a:gd name="connsiteX0" fmla="*/ 438150 w 10012875"/>
              <a:gd name="connsiteY0" fmla="*/ 152400 h 3760725"/>
              <a:gd name="connsiteX1" fmla="*/ 9984300 w 10012875"/>
              <a:gd name="connsiteY1" fmla="*/ 0 h 3760725"/>
              <a:gd name="connsiteX2" fmla="*/ 10012875 w 10012875"/>
              <a:gd name="connsiteY2" fmla="*/ 3760725 h 3760725"/>
              <a:gd name="connsiteX3" fmla="*/ 0 w 10012875"/>
              <a:gd name="connsiteY3" fmla="*/ 3636900 h 3760725"/>
              <a:gd name="connsiteX4" fmla="*/ 438150 w 10012875"/>
              <a:gd name="connsiteY4" fmla="*/ 152400 h 376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2875" h="3760725">
                <a:moveTo>
                  <a:pt x="438150" y="152400"/>
                </a:moveTo>
                <a:lnTo>
                  <a:pt x="9984300" y="0"/>
                </a:lnTo>
                <a:lnTo>
                  <a:pt x="10012875" y="3760725"/>
                </a:lnTo>
                <a:lnTo>
                  <a:pt x="0" y="3636900"/>
                </a:lnTo>
                <a:lnTo>
                  <a:pt x="438150" y="152400"/>
                </a:lnTo>
                <a:close/>
              </a:path>
            </a:pathLst>
          </a:custGeom>
          <a:solidFill>
            <a:schemeClr val="bg1">
              <a:lumMod val="75000"/>
            </a:schemeClr>
          </a:solidFill>
          <a:ln>
            <a:noFill/>
          </a:ln>
          <a:scene3d>
            <a:camera prst="perspectiveContrastingLeftFacing" fov="600000">
              <a:rot lat="21061425" lon="3660000" rev="20937095"/>
            </a:camera>
            <a:lightRig rig="threePt" dir="t"/>
          </a:scene3d>
          <a:sp3d/>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r">
              <a:defRPr lang="es-ES" sz="1500" baseline="0" dirty="0">
                <a:latin typeface="Calibri" panose="020F0502020204030204" pitchFamily="34" charset="0"/>
              </a:defRPr>
            </a:lvl1pPr>
            <a:lvl3pPr marL="651223" indent="0" algn="r">
              <a:buNone/>
              <a:defRPr sz="1500" b="1">
                <a:latin typeface="Calibri" panose="020F0502020204030204" pitchFamily="34" charset="0"/>
              </a:defRPr>
            </a:lvl3pPr>
            <a:lvl4pPr marL="976831" indent="0">
              <a:buNone/>
              <a:defRPr/>
            </a:lvl4pPr>
          </a:lstStyle>
          <a:p>
            <a:pPr lvl="0" algn="ctr" defTabSz="868492"/>
            <a:r>
              <a:rPr lang="es-ES" dirty="0" err="1"/>
              <a:t>Image</a:t>
            </a:r>
            <a:r>
              <a:rPr lang="es-ES" dirty="0"/>
              <a:t> </a:t>
            </a:r>
            <a:r>
              <a:rPr lang="es-ES" dirty="0" err="1"/>
              <a:t>holder</a:t>
            </a:r>
            <a:endParaRPr lang="es-ES" dirty="0"/>
          </a:p>
        </p:txBody>
      </p:sp>
      <p:sp>
        <p:nvSpPr>
          <p:cNvPr id="19" name="Título 1"/>
          <p:cNvSpPr>
            <a:spLocks noGrp="1"/>
          </p:cNvSpPr>
          <p:nvPr>
            <p:ph type="ctrTitle" hasCustomPrompt="1"/>
          </p:nvPr>
        </p:nvSpPr>
        <p:spPr>
          <a:xfrm>
            <a:off x="479138" y="243478"/>
            <a:ext cx="6117686" cy="380082"/>
          </a:xfrm>
        </p:spPr>
        <p:txBody>
          <a:bodyPr anchor="b">
            <a:normAutofit/>
          </a:bodyPr>
          <a:lstStyle>
            <a:lvl1pPr marL="0" algn="l" defTabSz="328628"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20" name="Subtítulo 2"/>
          <p:cNvSpPr>
            <a:spLocks noGrp="1"/>
          </p:cNvSpPr>
          <p:nvPr>
            <p:ph type="subTitle" idx="1" hasCustomPrompt="1"/>
          </p:nvPr>
        </p:nvSpPr>
        <p:spPr>
          <a:xfrm>
            <a:off x="490152" y="601987"/>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4321" indent="0" algn="ctr">
              <a:buNone/>
              <a:defRPr sz="700"/>
            </a:lvl2pPr>
            <a:lvl3pPr marL="328628" indent="0" algn="ctr">
              <a:buNone/>
              <a:defRPr sz="700"/>
            </a:lvl3pPr>
            <a:lvl4pPr marL="492934" indent="0" algn="ctr">
              <a:buNone/>
              <a:defRPr sz="600"/>
            </a:lvl4pPr>
            <a:lvl5pPr marL="657248" indent="0" algn="ctr">
              <a:buNone/>
              <a:defRPr sz="600"/>
            </a:lvl5pPr>
            <a:lvl6pPr marL="821564" indent="0" algn="ctr">
              <a:buNone/>
              <a:defRPr sz="600"/>
            </a:lvl6pPr>
            <a:lvl7pPr marL="985873" indent="0" algn="ctr">
              <a:buNone/>
              <a:defRPr sz="600"/>
            </a:lvl7pPr>
            <a:lvl8pPr marL="1150187" indent="0" algn="ctr">
              <a:buNone/>
              <a:defRPr sz="600"/>
            </a:lvl8pPr>
            <a:lvl9pPr marL="1314501"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21" name="Marcador de pie de página 4"/>
          <p:cNvSpPr>
            <a:spLocks noGrp="1"/>
          </p:cNvSpPr>
          <p:nvPr>
            <p:ph type="ftr" sz="quarter" idx="11"/>
          </p:nvPr>
        </p:nvSpPr>
        <p:spPr>
          <a:xfrm>
            <a:off x="3028753" y="4767306"/>
            <a:ext cx="3086494" cy="273812"/>
          </a:xfrm>
          <a:prstGeom prst="rect">
            <a:avLst/>
          </a:prstGeom>
        </p:spPr>
        <p:txBody>
          <a:bodyPr lIns="32912" tIns="16487" rIns="32912" bIns="16487" anchor="ctr"/>
          <a:lstStyle>
            <a:lvl1pPr algn="ctr">
              <a:defRPr>
                <a:solidFill>
                  <a:schemeClr val="tx2"/>
                </a:solidFill>
              </a:defRPr>
            </a:lvl1pPr>
          </a:lstStyle>
          <a:p>
            <a:pPr defTabSz="868492">
              <a:lnSpc>
                <a:spcPct val="125000"/>
              </a:lnSpc>
            </a:pPr>
            <a:r>
              <a:rPr lang="it-IT" sz="700">
                <a:solidFill>
                  <a:srgbClr val="1F1F1F"/>
                </a:solidFill>
                <a:latin typeface="Source Sans Pro" panose="020B0503030403020204" pitchFamily="34" charset="0"/>
              </a:rPr>
              <a:t>www.yourcompany.com | powerpoint template</a:t>
            </a:r>
            <a:endParaRPr lang="en-US" sz="700" dirty="0">
              <a:solidFill>
                <a:srgbClr val="1F1F1F"/>
              </a:solidFill>
              <a:latin typeface="Source Sans Pro" panose="020B0503030403020204" pitchFamily="34" charset="0"/>
            </a:endParaRPr>
          </a:p>
        </p:txBody>
      </p:sp>
      <p:sp>
        <p:nvSpPr>
          <p:cNvPr id="22"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23"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975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500" fill="hold"/>
                                        <p:tgtEl>
                                          <p:spTgt spid="19"/>
                                        </p:tgtEl>
                                        <p:attrNameLst>
                                          <p:attrName>ppt_x</p:attrName>
                                        </p:attrNameLst>
                                      </p:cBhvr>
                                      <p:tavLst>
                                        <p:tav tm="0">
                                          <p:val>
                                            <p:strVal val="#ppt_x"/>
                                          </p:val>
                                        </p:tav>
                                        <p:tav tm="100000">
                                          <p:val>
                                            <p:strVal val="#ppt_x"/>
                                          </p:val>
                                        </p:tav>
                                      </p:tavLst>
                                    </p:anim>
                                    <p:anim calcmode="lin" valueType="num">
                                      <p:cBhvr additive="base">
                                        <p:cTn id="8" dur="1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500" fill="hold"/>
                                        <p:tgtEl>
                                          <p:spTgt spid="20"/>
                                        </p:tgtEl>
                                        <p:attrNameLst>
                                          <p:attrName>ppt_x</p:attrName>
                                        </p:attrNameLst>
                                      </p:cBhvr>
                                      <p:tavLst>
                                        <p:tav tm="0">
                                          <p:val>
                                            <p:strVal val="0-#ppt_w/2"/>
                                          </p:val>
                                        </p:tav>
                                        <p:tav tm="100000">
                                          <p:val>
                                            <p:strVal val="#ppt_x"/>
                                          </p:val>
                                        </p:tav>
                                      </p:tavLst>
                                    </p:anim>
                                    <p:anim calcmode="lin" valueType="num">
                                      <p:cBhvr additive="base">
                                        <p:cTn id="12" dur="1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500" fill="hold"/>
                                        <p:tgtEl>
                                          <p:spTgt spid="21"/>
                                        </p:tgtEl>
                                        <p:attrNameLst>
                                          <p:attrName>ppt_x</p:attrName>
                                        </p:attrNameLst>
                                      </p:cBhvr>
                                      <p:tavLst>
                                        <p:tav tm="0">
                                          <p:val>
                                            <p:strVal val="#ppt_x"/>
                                          </p:val>
                                        </p:tav>
                                        <p:tav tm="100000">
                                          <p:val>
                                            <p:strVal val="#ppt_x"/>
                                          </p:val>
                                        </p:tav>
                                      </p:tavLst>
                                    </p:anim>
                                    <p:anim calcmode="lin" valueType="num">
                                      <p:cBhvr additive="base">
                                        <p:cTn id="16" dur="1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500" fill="hold"/>
                                        <p:tgtEl>
                                          <p:spTgt spid="22"/>
                                        </p:tgtEl>
                                        <p:attrNameLst>
                                          <p:attrName>ppt_x</p:attrName>
                                        </p:attrNameLst>
                                      </p:cBhvr>
                                      <p:tavLst>
                                        <p:tav tm="0">
                                          <p:val>
                                            <p:strVal val="#ppt_x"/>
                                          </p:val>
                                        </p:tav>
                                        <p:tav tm="100000">
                                          <p:val>
                                            <p:strVal val="#ppt_x"/>
                                          </p:val>
                                        </p:tav>
                                      </p:tavLst>
                                    </p:anim>
                                    <p:anim calcmode="lin" valueType="num">
                                      <p:cBhvr additive="base">
                                        <p:cTn id="20" dur="1500" fill="hold"/>
                                        <p:tgtEl>
                                          <p:spTgt spid="22"/>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tmplLst>
          <p:tmpl>
            <p:tnLst>
              <p:par>
                <p:cTn presetID="2" presetClass="entr" presetSubtype="8"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500" fill="hold"/>
                        <p:tgtEl>
                          <p:spTgt spid="20"/>
                        </p:tgtEl>
                        <p:attrNameLst>
                          <p:attrName>ppt_x</p:attrName>
                        </p:attrNameLst>
                      </p:cBhvr>
                      <p:tavLst>
                        <p:tav tm="0">
                          <p:val>
                            <p:strVal val="0-#ppt_w/2"/>
                          </p:val>
                        </p:tav>
                        <p:tav tm="100000">
                          <p:val>
                            <p:strVal val="#ppt_x"/>
                          </p:val>
                        </p:tav>
                      </p:tavLst>
                    </p:anim>
                    <p:anim calcmode="lin" valueType="num">
                      <p:cBhvr additive="base">
                        <p:cTn dur="1500" fill="hold"/>
                        <p:tgtEl>
                          <p:spTgt spid="20"/>
                        </p:tgtEl>
                        <p:attrNameLst>
                          <p:attrName>ppt_y</p:attrName>
                        </p:attrNameLst>
                      </p:cBhvr>
                      <p:tavLst>
                        <p:tav tm="0">
                          <p:val>
                            <p:strVal val="#ppt_y"/>
                          </p:val>
                        </p:tav>
                        <p:tav tm="100000">
                          <p:val>
                            <p:strVal val="#ppt_y"/>
                          </p:val>
                        </p:tav>
                      </p:tavLst>
                    </p:anim>
                  </p:childTnLst>
                </p:cTn>
              </p:par>
            </p:tnLst>
          </p:tmpl>
        </p:tmplLst>
      </p:bldP>
      <p:bldP spid="21" grpId="0"/>
      <p:bldP spid="22"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Image Layout 04">
    <p:spTree>
      <p:nvGrpSpPr>
        <p:cNvPr id="1" name=""/>
        <p:cNvGrpSpPr/>
        <p:nvPr/>
      </p:nvGrpSpPr>
      <p:grpSpPr>
        <a:xfrm>
          <a:off x="0" y="0"/>
          <a:ext cx="0" cy="0"/>
          <a:chOff x="0" y="0"/>
          <a:chExt cx="0" cy="0"/>
        </a:xfrm>
      </p:grpSpPr>
      <p:sp>
        <p:nvSpPr>
          <p:cNvPr id="10" name="2 Marcador de posición de imagen"/>
          <p:cNvSpPr>
            <a:spLocks noGrp="1"/>
          </p:cNvSpPr>
          <p:nvPr>
            <p:ph type="pic" sz="quarter" idx="13"/>
          </p:nvPr>
        </p:nvSpPr>
        <p:spPr>
          <a:xfrm>
            <a:off x="528957" y="1053202"/>
            <a:ext cx="2008218" cy="2732327"/>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12" name="2 Marcador de posición de imagen"/>
          <p:cNvSpPr>
            <a:spLocks noGrp="1"/>
          </p:cNvSpPr>
          <p:nvPr>
            <p:ph type="pic" sz="quarter" idx="14"/>
          </p:nvPr>
        </p:nvSpPr>
        <p:spPr>
          <a:xfrm>
            <a:off x="2552532" y="1053202"/>
            <a:ext cx="2008218" cy="2732327"/>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13" name="2 Marcador de posición de imagen"/>
          <p:cNvSpPr>
            <a:spLocks noGrp="1"/>
          </p:cNvSpPr>
          <p:nvPr>
            <p:ph type="pic" sz="quarter" idx="15"/>
          </p:nvPr>
        </p:nvSpPr>
        <p:spPr>
          <a:xfrm>
            <a:off x="4576107" y="1053202"/>
            <a:ext cx="2008218" cy="2732327"/>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14" name="2 Marcador de posición de imagen"/>
          <p:cNvSpPr>
            <a:spLocks noGrp="1"/>
          </p:cNvSpPr>
          <p:nvPr>
            <p:ph type="pic" sz="quarter" idx="16"/>
          </p:nvPr>
        </p:nvSpPr>
        <p:spPr>
          <a:xfrm>
            <a:off x="6599682" y="1053202"/>
            <a:ext cx="2008218" cy="2732327"/>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15" name="Título 1"/>
          <p:cNvSpPr>
            <a:spLocks noGrp="1"/>
          </p:cNvSpPr>
          <p:nvPr>
            <p:ph type="ctrTitle" hasCustomPrompt="1"/>
          </p:nvPr>
        </p:nvSpPr>
        <p:spPr>
          <a:xfrm>
            <a:off x="479138" y="243478"/>
            <a:ext cx="6117686" cy="380082"/>
          </a:xfrm>
        </p:spPr>
        <p:txBody>
          <a:bodyPr anchor="b">
            <a:normAutofit/>
          </a:bodyPr>
          <a:lstStyle>
            <a:lvl1pPr marL="0" algn="l" defTabSz="328628"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16" name="Subtítulo 2"/>
          <p:cNvSpPr>
            <a:spLocks noGrp="1"/>
          </p:cNvSpPr>
          <p:nvPr>
            <p:ph type="subTitle" idx="1" hasCustomPrompt="1"/>
          </p:nvPr>
        </p:nvSpPr>
        <p:spPr>
          <a:xfrm>
            <a:off x="490152" y="601987"/>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4321" indent="0" algn="ctr">
              <a:buNone/>
              <a:defRPr sz="700"/>
            </a:lvl2pPr>
            <a:lvl3pPr marL="328628" indent="0" algn="ctr">
              <a:buNone/>
              <a:defRPr sz="700"/>
            </a:lvl3pPr>
            <a:lvl4pPr marL="492934" indent="0" algn="ctr">
              <a:buNone/>
              <a:defRPr sz="600"/>
            </a:lvl4pPr>
            <a:lvl5pPr marL="657248" indent="0" algn="ctr">
              <a:buNone/>
              <a:defRPr sz="600"/>
            </a:lvl5pPr>
            <a:lvl6pPr marL="821564" indent="0" algn="ctr">
              <a:buNone/>
              <a:defRPr sz="600"/>
            </a:lvl6pPr>
            <a:lvl7pPr marL="985873" indent="0" algn="ctr">
              <a:buNone/>
              <a:defRPr sz="600"/>
            </a:lvl7pPr>
            <a:lvl8pPr marL="1150187" indent="0" algn="ctr">
              <a:buNone/>
              <a:defRPr sz="600"/>
            </a:lvl8pPr>
            <a:lvl9pPr marL="1314501"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18" name="Marcador de pie de página 4"/>
          <p:cNvSpPr>
            <a:spLocks noGrp="1"/>
          </p:cNvSpPr>
          <p:nvPr>
            <p:ph type="ftr" sz="quarter" idx="11"/>
          </p:nvPr>
        </p:nvSpPr>
        <p:spPr>
          <a:xfrm>
            <a:off x="3028753" y="4767306"/>
            <a:ext cx="3086494" cy="273812"/>
          </a:xfrm>
          <a:prstGeom prst="rect">
            <a:avLst/>
          </a:prstGeom>
        </p:spPr>
        <p:txBody>
          <a:bodyPr lIns="32912" tIns="16487" rIns="32912" bIns="16487" anchor="ctr"/>
          <a:lstStyle>
            <a:lvl1pPr algn="ctr">
              <a:defRPr>
                <a:solidFill>
                  <a:schemeClr val="tx2"/>
                </a:solidFill>
              </a:defRPr>
            </a:lvl1pPr>
          </a:lstStyle>
          <a:p>
            <a:pPr defTabSz="868492">
              <a:lnSpc>
                <a:spcPct val="125000"/>
              </a:lnSpc>
            </a:pPr>
            <a:r>
              <a:rPr lang="it-IT" sz="700">
                <a:solidFill>
                  <a:srgbClr val="1F1F1F"/>
                </a:solidFill>
                <a:latin typeface="Source Sans Pro" panose="020B0503030403020204" pitchFamily="34" charset="0"/>
              </a:rPr>
              <a:t>www.yourcompany.com | powerpoint template</a:t>
            </a:r>
            <a:endParaRPr lang="en-US" sz="700" dirty="0">
              <a:solidFill>
                <a:srgbClr val="1F1F1F"/>
              </a:solidFill>
              <a:latin typeface="Source Sans Pro" panose="020B0503030403020204" pitchFamily="34" charset="0"/>
            </a:endParaRPr>
          </a:p>
        </p:txBody>
      </p:sp>
      <p:sp>
        <p:nvSpPr>
          <p:cNvPr id="19"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20"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692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4/3*#ppt_w"/>
                                          </p:val>
                                        </p:tav>
                                        <p:tav tm="100000">
                                          <p:val>
                                            <p:strVal val="#ppt_w"/>
                                          </p:val>
                                        </p:tav>
                                      </p:tavLst>
                                    </p:anim>
                                    <p:anim calcmode="lin" valueType="num">
                                      <p:cBhvr>
                                        <p:cTn id="8" dur="500" fill="hold"/>
                                        <p:tgtEl>
                                          <p:spTgt spid="1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strVal val="4/3*#ppt_w"/>
                                          </p:val>
                                        </p:tav>
                                        <p:tav tm="100000">
                                          <p:val>
                                            <p:strVal val="#ppt_w"/>
                                          </p:val>
                                        </p:tav>
                                      </p:tavLst>
                                    </p:anim>
                                    <p:anim calcmode="lin" valueType="num">
                                      <p:cBhvr>
                                        <p:cTn id="12" dur="500" fill="hold"/>
                                        <p:tgtEl>
                                          <p:spTgt spid="12"/>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strVal val="4/3*#ppt_w"/>
                                          </p:val>
                                        </p:tav>
                                        <p:tav tm="100000">
                                          <p:val>
                                            <p:strVal val="#ppt_w"/>
                                          </p:val>
                                        </p:tav>
                                      </p:tavLst>
                                    </p:anim>
                                    <p:anim calcmode="lin" valueType="num">
                                      <p:cBhvr>
                                        <p:cTn id="16" dur="500" fill="hold"/>
                                        <p:tgtEl>
                                          <p:spTgt spid="13"/>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strVal val="4/3*#ppt_w"/>
                                          </p:val>
                                        </p:tav>
                                        <p:tav tm="100000">
                                          <p:val>
                                            <p:strVal val="#ppt_w"/>
                                          </p:val>
                                        </p:tav>
                                      </p:tavLst>
                                    </p:anim>
                                    <p:anim calcmode="lin" valueType="num">
                                      <p:cBhvr>
                                        <p:cTn id="20" dur="500" fill="hold"/>
                                        <p:tgtEl>
                                          <p:spTgt spid="14"/>
                                        </p:tgtEl>
                                        <p:attrNameLst>
                                          <p:attrName>ppt_h</p:attrName>
                                        </p:attrNameLst>
                                      </p:cBhvr>
                                      <p:tavLst>
                                        <p:tav tm="0">
                                          <p:val>
                                            <p:strVal val="4/3*#ppt_h"/>
                                          </p:val>
                                        </p:tav>
                                        <p:tav tm="100000">
                                          <p:val>
                                            <p:strVal val="#ppt_h"/>
                                          </p:val>
                                        </p:tav>
                                      </p:tavLst>
                                    </p:anim>
                                  </p:childTnLst>
                                </p:cTn>
                              </p:par>
                              <p:par>
                                <p:cTn id="21" presetID="2" presetClass="entr" presetSubtype="1" decel="10000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500" fill="hold"/>
                                        <p:tgtEl>
                                          <p:spTgt spid="15"/>
                                        </p:tgtEl>
                                        <p:attrNameLst>
                                          <p:attrName>ppt_x</p:attrName>
                                        </p:attrNameLst>
                                      </p:cBhvr>
                                      <p:tavLst>
                                        <p:tav tm="0">
                                          <p:val>
                                            <p:strVal val="#ppt_x"/>
                                          </p:val>
                                        </p:tav>
                                        <p:tav tm="100000">
                                          <p:val>
                                            <p:strVal val="#ppt_x"/>
                                          </p:val>
                                        </p:tav>
                                      </p:tavLst>
                                    </p:anim>
                                    <p:anim calcmode="lin" valueType="num">
                                      <p:cBhvr additive="base">
                                        <p:cTn id="24" dur="1500" fill="hold"/>
                                        <p:tgtEl>
                                          <p:spTgt spid="15"/>
                                        </p:tgtEl>
                                        <p:attrNameLst>
                                          <p:attrName>ppt_y</p:attrName>
                                        </p:attrNameLst>
                                      </p:cBhvr>
                                      <p:tavLst>
                                        <p:tav tm="0">
                                          <p:val>
                                            <p:strVal val="0-#ppt_h/2"/>
                                          </p:val>
                                        </p:tav>
                                        <p:tav tm="100000">
                                          <p:val>
                                            <p:strVal val="#ppt_y"/>
                                          </p:val>
                                        </p:tav>
                                      </p:tavLst>
                                    </p:anim>
                                  </p:childTnLst>
                                </p:cTn>
                              </p:par>
                              <p:par>
                                <p:cTn id="25" presetID="2" presetClass="entr" presetSubtype="8" decel="100000" fill="hold" grpId="0" nodeType="withEffect">
                                  <p:stCondLst>
                                    <p:cond delay="25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1500" fill="hold"/>
                                        <p:tgtEl>
                                          <p:spTgt spid="16"/>
                                        </p:tgtEl>
                                        <p:attrNameLst>
                                          <p:attrName>ppt_x</p:attrName>
                                        </p:attrNameLst>
                                      </p:cBhvr>
                                      <p:tavLst>
                                        <p:tav tm="0">
                                          <p:val>
                                            <p:strVal val="0-#ppt_w/2"/>
                                          </p:val>
                                        </p:tav>
                                        <p:tav tm="100000">
                                          <p:val>
                                            <p:strVal val="#ppt_x"/>
                                          </p:val>
                                        </p:tav>
                                      </p:tavLst>
                                    </p:anim>
                                    <p:anim calcmode="lin" valueType="num">
                                      <p:cBhvr additive="base">
                                        <p:cTn id="28" dur="1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4" decel="10000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500" fill="hold"/>
                                        <p:tgtEl>
                                          <p:spTgt spid="18"/>
                                        </p:tgtEl>
                                        <p:attrNameLst>
                                          <p:attrName>ppt_x</p:attrName>
                                        </p:attrNameLst>
                                      </p:cBhvr>
                                      <p:tavLst>
                                        <p:tav tm="0">
                                          <p:val>
                                            <p:strVal val="#ppt_x"/>
                                          </p:val>
                                        </p:tav>
                                        <p:tav tm="100000">
                                          <p:val>
                                            <p:strVal val="#ppt_x"/>
                                          </p:val>
                                        </p:tav>
                                      </p:tavLst>
                                    </p:anim>
                                    <p:anim calcmode="lin" valueType="num">
                                      <p:cBhvr additive="base">
                                        <p:cTn id="32" dur="1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1500" fill="hold"/>
                                        <p:tgtEl>
                                          <p:spTgt spid="19"/>
                                        </p:tgtEl>
                                        <p:attrNameLst>
                                          <p:attrName>ppt_x</p:attrName>
                                        </p:attrNameLst>
                                      </p:cBhvr>
                                      <p:tavLst>
                                        <p:tav tm="0">
                                          <p:val>
                                            <p:strVal val="#ppt_x"/>
                                          </p:val>
                                        </p:tav>
                                        <p:tav tm="100000">
                                          <p:val>
                                            <p:strVal val="#ppt_x"/>
                                          </p:val>
                                        </p:tav>
                                      </p:tavLst>
                                    </p:anim>
                                    <p:anim calcmode="lin" valueType="num">
                                      <p:cBhvr additive="base">
                                        <p:cTn id="36" dur="1500" fill="hold"/>
                                        <p:tgtEl>
                                          <p:spTgt spid="19"/>
                                        </p:tgtEl>
                                        <p:attrNameLst>
                                          <p:attrName>ppt_y</p:attrName>
                                        </p:attrNameLst>
                                      </p:cBhvr>
                                      <p:tavLst>
                                        <p:tav tm="0">
                                          <p:val>
                                            <p:strVal val="1+#ppt_h/2"/>
                                          </p:val>
                                        </p:tav>
                                        <p:tav tm="100000">
                                          <p:val>
                                            <p:strVal val="#ppt_y"/>
                                          </p:val>
                                        </p:tav>
                                      </p:tavLst>
                                    </p:anim>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p:bldP spid="16" grpId="0">
        <p:tmplLst>
          <p:tmpl>
            <p:tnLst>
              <p:par>
                <p:cTn presetID="2" presetClass="entr" presetSubtype="8" decel="100000"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500" fill="hold"/>
                        <p:tgtEl>
                          <p:spTgt spid="16"/>
                        </p:tgtEl>
                        <p:attrNameLst>
                          <p:attrName>ppt_x</p:attrName>
                        </p:attrNameLst>
                      </p:cBhvr>
                      <p:tavLst>
                        <p:tav tm="0">
                          <p:val>
                            <p:strVal val="0-#ppt_w/2"/>
                          </p:val>
                        </p:tav>
                        <p:tav tm="100000">
                          <p:val>
                            <p:strVal val="#ppt_x"/>
                          </p:val>
                        </p:tav>
                      </p:tavLst>
                    </p:anim>
                    <p:anim calcmode="lin" valueType="num">
                      <p:cBhvr additive="base">
                        <p:cTn dur="1500" fill="hold"/>
                        <p:tgtEl>
                          <p:spTgt spid="16"/>
                        </p:tgtEl>
                        <p:attrNameLst>
                          <p:attrName>ppt_y</p:attrName>
                        </p:attrNameLst>
                      </p:cBhvr>
                      <p:tavLst>
                        <p:tav tm="0">
                          <p:val>
                            <p:strVal val="#ppt_y"/>
                          </p:val>
                        </p:tav>
                        <p:tav tm="100000">
                          <p:val>
                            <p:strVal val="#ppt_y"/>
                          </p:val>
                        </p:tav>
                      </p:tavLst>
                    </p:anim>
                  </p:childTnLst>
                </p:cTn>
              </p:par>
            </p:tnLst>
          </p:tmpl>
        </p:tmplLst>
      </p:bldP>
      <p:bldP spid="18" grpId="0"/>
      <p:bldP spid="19"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Main Slide L_03">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0"/>
            <a:ext cx="9144000" cy="2158984"/>
          </a:xfrm>
          <a:prstGeom prst="rect">
            <a:avLst/>
          </a:prstGeom>
          <a:solidFill>
            <a:schemeClr val="bg1">
              <a:lumMod val="85000"/>
              <a:alpha val="50000"/>
            </a:schemeClr>
          </a:solidFill>
        </p:spPr>
        <p:txBody>
          <a:bodyPr/>
          <a:lstStyle>
            <a:lvl1pPr marL="0" indent="0">
              <a:buNone/>
              <a:defRPr/>
            </a:lvl1pPr>
          </a:lstStyle>
          <a:p>
            <a:endParaRPr lang="es-SV"/>
          </a:p>
        </p:txBody>
      </p:sp>
      <p:sp>
        <p:nvSpPr>
          <p:cNvPr id="21" name="Marcador de pie de página 4"/>
          <p:cNvSpPr>
            <a:spLocks noGrp="1"/>
          </p:cNvSpPr>
          <p:nvPr>
            <p:ph type="ftr" sz="quarter" idx="11"/>
          </p:nvPr>
        </p:nvSpPr>
        <p:spPr>
          <a:xfrm>
            <a:off x="3028753" y="4767306"/>
            <a:ext cx="3086494" cy="273812"/>
          </a:xfrm>
          <a:prstGeom prst="rect">
            <a:avLst/>
          </a:prstGeom>
        </p:spPr>
        <p:txBody>
          <a:bodyPr lIns="33353" tIns="16676" rIns="33353" bIns="16676" anchor="ctr"/>
          <a:lstStyle>
            <a:lvl1pPr algn="ctr">
              <a:defRPr>
                <a:solidFill>
                  <a:schemeClr val="tx2"/>
                </a:solidFill>
              </a:defRPr>
            </a:lvl1pPr>
          </a:lstStyle>
          <a:p>
            <a:pPr defTabSz="880427">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22"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23"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Título 1"/>
          <p:cNvSpPr>
            <a:spLocks noGrp="1"/>
          </p:cNvSpPr>
          <p:nvPr>
            <p:ph type="ctrTitle" hasCustomPrompt="1"/>
          </p:nvPr>
        </p:nvSpPr>
        <p:spPr>
          <a:xfrm>
            <a:off x="479138" y="2276652"/>
            <a:ext cx="6117686" cy="380082"/>
          </a:xfrm>
        </p:spPr>
        <p:txBody>
          <a:bodyPr anchor="b">
            <a:normAutofit/>
          </a:bodyPr>
          <a:lstStyle>
            <a:lvl1pPr marL="0" algn="l" defTabSz="333150"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25" name="Subtítulo 2"/>
          <p:cNvSpPr>
            <a:spLocks noGrp="1"/>
          </p:cNvSpPr>
          <p:nvPr>
            <p:ph type="subTitle" idx="1" hasCustomPrompt="1"/>
          </p:nvPr>
        </p:nvSpPr>
        <p:spPr>
          <a:xfrm>
            <a:off x="490152" y="2635098"/>
            <a:ext cx="2396360" cy="173033"/>
          </a:xfrm>
        </p:spPr>
        <p:txBody>
          <a:bodyPr anchor="ctr">
            <a:normAutofit/>
          </a:bodyPr>
          <a:lstStyle>
            <a:lvl1pPr marL="0" indent="0" algn="l" defTabSz="333150" rtl="0" eaLnBrk="1" latinLnBrk="0" hangingPunct="1">
              <a:lnSpc>
                <a:spcPct val="90000"/>
              </a:lnSpc>
              <a:spcBef>
                <a:spcPts val="375"/>
              </a:spcBef>
              <a:buFont typeface="Arial" panose="020B0604020202020204" pitchFamily="34" charset="0"/>
              <a:buNone/>
              <a:defRPr lang="es-ES" sz="1000" kern="1200" baseline="0" dirty="0" smtClean="0">
                <a:solidFill>
                  <a:schemeClr val="bg2"/>
                </a:solidFill>
                <a:latin typeface="Source Sans Pro" panose="020B0503030403020204" pitchFamily="34" charset="0"/>
                <a:ea typeface="+mn-ea"/>
                <a:cs typeface="+mn-cs"/>
              </a:defRPr>
            </a:lvl1pPr>
            <a:lvl2pPr marL="166589" indent="0" algn="ctr">
              <a:buNone/>
              <a:defRPr sz="700"/>
            </a:lvl2pPr>
            <a:lvl3pPr marL="333150" indent="0" algn="ctr">
              <a:buNone/>
              <a:defRPr sz="700"/>
            </a:lvl3pPr>
            <a:lvl4pPr marL="499713" indent="0" algn="ctr">
              <a:buNone/>
              <a:defRPr sz="600"/>
            </a:lvl4pPr>
            <a:lvl5pPr marL="666286" indent="0" algn="ctr">
              <a:buNone/>
              <a:defRPr sz="600"/>
            </a:lvl5pPr>
            <a:lvl6pPr marL="832855" indent="0" algn="ctr">
              <a:buNone/>
              <a:defRPr sz="600"/>
            </a:lvl6pPr>
            <a:lvl7pPr marL="999425" indent="0" algn="ctr">
              <a:buNone/>
              <a:defRPr sz="600"/>
            </a:lvl7pPr>
            <a:lvl8pPr marL="1165996" indent="0" algn="ctr">
              <a:buNone/>
              <a:defRPr sz="600"/>
            </a:lvl8pPr>
            <a:lvl9pPr marL="1332569"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Tree>
    <p:extLst>
      <p:ext uri="{BB962C8B-B14F-4D97-AF65-F5344CB8AC3E}">
        <p14:creationId xmlns:p14="http://schemas.microsoft.com/office/powerpoint/2010/main" val="3174575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500" fill="hold"/>
                                        <p:tgtEl>
                                          <p:spTgt spid="21"/>
                                        </p:tgtEl>
                                        <p:attrNameLst>
                                          <p:attrName>ppt_x</p:attrName>
                                        </p:attrNameLst>
                                      </p:cBhvr>
                                      <p:tavLst>
                                        <p:tav tm="0">
                                          <p:val>
                                            <p:strVal val="#ppt_x"/>
                                          </p:val>
                                        </p:tav>
                                        <p:tav tm="100000">
                                          <p:val>
                                            <p:strVal val="#ppt_x"/>
                                          </p:val>
                                        </p:tav>
                                      </p:tavLst>
                                    </p:anim>
                                    <p:anim calcmode="lin" valueType="num">
                                      <p:cBhvr additive="base">
                                        <p:cTn id="12" dur="1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500" fill="hold"/>
                                        <p:tgtEl>
                                          <p:spTgt spid="22"/>
                                        </p:tgtEl>
                                        <p:attrNameLst>
                                          <p:attrName>ppt_x</p:attrName>
                                        </p:attrNameLst>
                                      </p:cBhvr>
                                      <p:tavLst>
                                        <p:tav tm="0">
                                          <p:val>
                                            <p:strVal val="#ppt_x"/>
                                          </p:val>
                                        </p:tav>
                                        <p:tav tm="100000">
                                          <p:val>
                                            <p:strVal val="#ppt_x"/>
                                          </p:val>
                                        </p:tav>
                                      </p:tavLst>
                                    </p:anim>
                                    <p:anim calcmode="lin" valueType="num">
                                      <p:cBhvr additive="base">
                                        <p:cTn id="16" dur="1500" fill="hold"/>
                                        <p:tgtEl>
                                          <p:spTgt spid="22"/>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2" presetClass="entr" presetSubtype="1" decel="10000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1500" fill="hold"/>
                                        <p:tgtEl>
                                          <p:spTgt spid="24"/>
                                        </p:tgtEl>
                                        <p:attrNameLst>
                                          <p:attrName>ppt_x</p:attrName>
                                        </p:attrNameLst>
                                      </p:cBhvr>
                                      <p:tavLst>
                                        <p:tav tm="0">
                                          <p:val>
                                            <p:strVal val="#ppt_x"/>
                                          </p:val>
                                        </p:tav>
                                        <p:tav tm="100000">
                                          <p:val>
                                            <p:strVal val="#ppt_x"/>
                                          </p:val>
                                        </p:tav>
                                      </p:tavLst>
                                    </p:anim>
                                    <p:anim calcmode="lin" valueType="num">
                                      <p:cBhvr additive="base">
                                        <p:cTn id="23" dur="1500" fill="hold"/>
                                        <p:tgtEl>
                                          <p:spTgt spid="24"/>
                                        </p:tgtEl>
                                        <p:attrNameLst>
                                          <p:attrName>ppt_y</p:attrName>
                                        </p:attrNameLst>
                                      </p:cBhvr>
                                      <p:tavLst>
                                        <p:tav tm="0">
                                          <p:val>
                                            <p:strVal val="0-#ppt_h/2"/>
                                          </p:val>
                                        </p:tav>
                                        <p:tav tm="100000">
                                          <p:val>
                                            <p:strVal val="#ppt_y"/>
                                          </p:val>
                                        </p:tav>
                                      </p:tavLst>
                                    </p:anim>
                                  </p:childTnLst>
                                </p:cTn>
                              </p:par>
                              <p:par>
                                <p:cTn id="24" presetID="2" presetClass="entr" presetSubtype="8" decel="100000" fill="hold" grpId="0" nodeType="withEffect">
                                  <p:stCondLst>
                                    <p:cond delay="25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1500" fill="hold"/>
                                        <p:tgtEl>
                                          <p:spTgt spid="25"/>
                                        </p:tgtEl>
                                        <p:attrNameLst>
                                          <p:attrName>ppt_x</p:attrName>
                                        </p:attrNameLst>
                                      </p:cBhvr>
                                      <p:tavLst>
                                        <p:tav tm="0">
                                          <p:val>
                                            <p:strVal val="0-#ppt_w/2"/>
                                          </p:val>
                                        </p:tav>
                                        <p:tav tm="100000">
                                          <p:val>
                                            <p:strVal val="#ppt_x"/>
                                          </p:val>
                                        </p:tav>
                                      </p:tavLst>
                                    </p:anim>
                                    <p:anim calcmode="lin" valueType="num">
                                      <p:cBhvr additive="base">
                                        <p:cTn id="27" dur="1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p:bldP spid="22" grpId="0"/>
      <p:bldP spid="24" grpId="0"/>
      <p:bldP spid="25" grpId="0">
        <p:tmplLst>
          <p:tmpl>
            <p:tnLst>
              <p:par>
                <p:cTn presetID="2" presetClass="entr" presetSubtype="8" decel="10000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500" fill="hold"/>
                        <p:tgtEl>
                          <p:spTgt spid="25"/>
                        </p:tgtEl>
                        <p:attrNameLst>
                          <p:attrName>ppt_x</p:attrName>
                        </p:attrNameLst>
                      </p:cBhvr>
                      <p:tavLst>
                        <p:tav tm="0">
                          <p:val>
                            <p:strVal val="0-#ppt_w/2"/>
                          </p:val>
                        </p:tav>
                        <p:tav tm="100000">
                          <p:val>
                            <p:strVal val="#ppt_x"/>
                          </p:val>
                        </p:tav>
                      </p:tavLst>
                    </p:anim>
                    <p:anim calcmode="lin" valueType="num">
                      <p:cBhvr additive="base">
                        <p:cTn dur="1500" fill="hold"/>
                        <p:tgtEl>
                          <p:spTgt spid="2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Image Layout 05">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2278452" y="496596"/>
            <a:ext cx="6192047" cy="2395973"/>
          </a:xfrm>
          <a:prstGeom prst="rect">
            <a:avLst/>
          </a:prstGeom>
          <a:solidFill>
            <a:schemeClr val="bg1">
              <a:lumMod val="85000"/>
            </a:schemeClr>
          </a:solidFill>
          <a:ln w="257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912" tIns="16487" rIns="32912" bIns="16487" numCol="1" spcCol="0" rtlCol="0" fromWordArt="0" anchor="ctr" anchorCtr="0" forceAA="0" compatLnSpc="1">
            <a:prstTxWarp prst="textNoShape">
              <a:avLst/>
            </a:prstTxWarp>
            <a:noAutofit/>
          </a:bodyPr>
          <a:lstStyle>
            <a:lvl1pPr>
              <a:defRPr lang="es-SV" sz="1800" dirty="0">
                <a:solidFill>
                  <a:schemeClr val="lt1"/>
                </a:solidFill>
              </a:defRPr>
            </a:lvl1pPr>
          </a:lstStyle>
          <a:p>
            <a:pPr marL="0" lvl="0" algn="ctr" defTabSz="868492"/>
            <a:endParaRPr lang="es-SV" dirty="0"/>
          </a:p>
        </p:txBody>
      </p:sp>
      <p:sp>
        <p:nvSpPr>
          <p:cNvPr id="11" name="2 Marcador de posición de imagen"/>
          <p:cNvSpPr>
            <a:spLocks noGrp="1"/>
          </p:cNvSpPr>
          <p:nvPr>
            <p:ph type="pic" sz="quarter" idx="13"/>
          </p:nvPr>
        </p:nvSpPr>
        <p:spPr>
          <a:xfrm>
            <a:off x="5163094" y="1971777"/>
            <a:ext cx="2684975" cy="1737249"/>
          </a:xfrm>
          <a:prstGeom prst="rect">
            <a:avLst/>
          </a:prstGeom>
          <a:solidFill>
            <a:schemeClr val="bg1">
              <a:lumMod val="85000"/>
            </a:schemeClr>
          </a:solidFill>
          <a:ln w="257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912" tIns="16487" rIns="32912" bIns="16487" numCol="1" spcCol="0" rtlCol="0" fromWordArt="0" anchor="ctr" anchorCtr="0" forceAA="0" compatLnSpc="1">
            <a:prstTxWarp prst="textNoShape">
              <a:avLst/>
            </a:prstTxWarp>
            <a:noAutofit/>
          </a:bodyPr>
          <a:lstStyle>
            <a:lvl1pPr>
              <a:defRPr lang="es-SV" sz="1800" dirty="0">
                <a:solidFill>
                  <a:schemeClr val="lt1"/>
                </a:solidFill>
              </a:defRPr>
            </a:lvl1pPr>
          </a:lstStyle>
          <a:p>
            <a:pPr marL="0" lvl="0" algn="ctr" defTabSz="868492"/>
            <a:endParaRPr lang="es-SV" dirty="0"/>
          </a:p>
        </p:txBody>
      </p:sp>
      <p:sp>
        <p:nvSpPr>
          <p:cNvPr id="9"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spTree>
    <p:extLst>
      <p:ext uri="{BB962C8B-B14F-4D97-AF65-F5344CB8AC3E}">
        <p14:creationId xmlns:p14="http://schemas.microsoft.com/office/powerpoint/2010/main" val="398441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strVal val="4/3*#ppt_w"/>
                                          </p:val>
                                        </p:tav>
                                        <p:tav tm="100000">
                                          <p:val>
                                            <p:strVal val="#ppt_w"/>
                                          </p:val>
                                        </p:tav>
                                      </p:tavLst>
                                    </p:anim>
                                    <p:anim calcmode="lin" valueType="num">
                                      <p:cBhvr>
                                        <p:cTn id="12" dur="500" fill="hold"/>
                                        <p:tgtEl>
                                          <p:spTgt spid="11"/>
                                        </p:tgtEl>
                                        <p:attrNameLst>
                                          <p:attrName>ppt_h</p:attrName>
                                        </p:attrNameLst>
                                      </p:cBhvr>
                                      <p:tavLst>
                                        <p:tav tm="0">
                                          <p:val>
                                            <p:strVal val="4/3*#ppt_h"/>
                                          </p:val>
                                        </p:tav>
                                        <p:tav tm="100000">
                                          <p:val>
                                            <p:strVal val="#ppt_h"/>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500" fill="hold"/>
                                        <p:tgtEl>
                                          <p:spTgt spid="9"/>
                                        </p:tgtEl>
                                        <p:attrNameLst>
                                          <p:attrName>ppt_x</p:attrName>
                                        </p:attrNameLst>
                                      </p:cBhvr>
                                      <p:tavLst>
                                        <p:tav tm="0">
                                          <p:val>
                                            <p:strVal val="#ppt_x"/>
                                          </p:val>
                                        </p:tav>
                                        <p:tav tm="100000">
                                          <p:val>
                                            <p:strVal val="#ppt_x"/>
                                          </p:val>
                                        </p:tav>
                                      </p:tavLst>
                                    </p:anim>
                                    <p:anim calcmode="lin" valueType="num">
                                      <p:cBhvr additive="base">
                                        <p:cTn id="16"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9" grpId="0"/>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Image Layout 06">
    <p:spTree>
      <p:nvGrpSpPr>
        <p:cNvPr id="1" name=""/>
        <p:cNvGrpSpPr/>
        <p:nvPr/>
      </p:nvGrpSpPr>
      <p:grpSpPr>
        <a:xfrm>
          <a:off x="0" y="0"/>
          <a:ext cx="0" cy="0"/>
          <a:chOff x="0" y="0"/>
          <a:chExt cx="0" cy="0"/>
        </a:xfrm>
      </p:grpSpPr>
      <p:sp>
        <p:nvSpPr>
          <p:cNvPr id="5" name="Marcador de pie de página 4"/>
          <p:cNvSpPr>
            <a:spLocks noGrp="1"/>
          </p:cNvSpPr>
          <p:nvPr>
            <p:ph type="ftr" sz="quarter" idx="11"/>
          </p:nvPr>
        </p:nvSpPr>
        <p:spPr>
          <a:xfrm>
            <a:off x="3028753" y="4767306"/>
            <a:ext cx="3086494" cy="273812"/>
          </a:xfrm>
          <a:prstGeom prst="rect">
            <a:avLst/>
          </a:prstGeom>
        </p:spPr>
        <p:txBody>
          <a:bodyPr lIns="32912" tIns="16487" rIns="32912" bIns="16487" anchor="ctr"/>
          <a:lstStyle>
            <a:lvl1pPr algn="ctr">
              <a:defRPr>
                <a:solidFill>
                  <a:schemeClr val="tx2"/>
                </a:solidFill>
              </a:defRPr>
            </a:lvl1pPr>
          </a:lstStyle>
          <a:p>
            <a:pPr defTabSz="868492">
              <a:lnSpc>
                <a:spcPct val="125000"/>
              </a:lnSpc>
            </a:pPr>
            <a:r>
              <a:rPr lang="it-IT" sz="700">
                <a:solidFill>
                  <a:srgbClr val="1F1F1F"/>
                </a:solidFill>
                <a:latin typeface="Source Sans Pro" panose="020B0503030403020204" pitchFamily="34" charset="0"/>
              </a:rPr>
              <a:t>www.yourcompany.com | powerpoint template</a:t>
            </a:r>
            <a:endParaRPr lang="en-US" sz="700" dirty="0">
              <a:solidFill>
                <a:srgbClr val="1F1F1F"/>
              </a:solidFill>
              <a:latin typeface="Source Sans Pro" panose="020B0503030403020204" pitchFamily="34" charset="0"/>
            </a:endParaRPr>
          </a:p>
        </p:txBody>
      </p:sp>
      <p:sp>
        <p:nvSpPr>
          <p:cNvPr id="6" name="Marcador de número de diapositiva 5"/>
          <p:cNvSpPr>
            <a:spLocks noGrp="1"/>
          </p:cNvSpPr>
          <p:nvPr>
            <p:ph type="sldNum" sz="quarter" idx="12"/>
          </p:nvPr>
        </p:nvSpPr>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0"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2 Marcador de posición de imagen"/>
          <p:cNvSpPr>
            <a:spLocks noGrp="1"/>
          </p:cNvSpPr>
          <p:nvPr>
            <p:ph type="pic" sz="quarter" idx="10"/>
          </p:nvPr>
        </p:nvSpPr>
        <p:spPr>
          <a:xfrm>
            <a:off x="0" y="0"/>
            <a:ext cx="9144000" cy="2158984"/>
          </a:xfrm>
          <a:prstGeom prst="rect">
            <a:avLst/>
          </a:prstGeom>
          <a:solidFill>
            <a:schemeClr val="bg1">
              <a:lumMod val="85000"/>
              <a:alpha val="50000"/>
            </a:schemeClr>
          </a:solidFill>
        </p:spPr>
        <p:txBody>
          <a:bodyPr/>
          <a:lstStyle>
            <a:lvl1pPr marL="0" indent="0">
              <a:buNone/>
              <a:defRPr/>
            </a:lvl1pPr>
          </a:lstStyle>
          <a:p>
            <a:endParaRPr lang="es-SV" dirty="0"/>
          </a:p>
        </p:txBody>
      </p:sp>
    </p:spTree>
    <p:extLst>
      <p:ext uri="{BB962C8B-B14F-4D97-AF65-F5344CB8AC3E}">
        <p14:creationId xmlns:p14="http://schemas.microsoft.com/office/powerpoint/2010/main" val="153101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500" fill="hold"/>
                                        <p:tgtEl>
                                          <p:spTgt spid="6"/>
                                        </p:tgtEl>
                                        <p:attrNameLst>
                                          <p:attrName>ppt_x</p:attrName>
                                        </p:attrNameLst>
                                      </p:cBhvr>
                                      <p:tavLst>
                                        <p:tav tm="0">
                                          <p:val>
                                            <p:strVal val="#ppt_x"/>
                                          </p:val>
                                        </p:tav>
                                        <p:tav tm="100000">
                                          <p:val>
                                            <p:strVal val="#ppt_x"/>
                                          </p:val>
                                        </p:tav>
                                      </p:tavLst>
                                    </p:anim>
                                    <p:anim calcmode="lin" valueType="num">
                                      <p:cBhvr additive="base">
                                        <p:cTn id="12" dur="1500" fill="hold"/>
                                        <p:tgtEl>
                                          <p:spTgt spid="6"/>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23" presetClass="entr" presetSubtype="28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strVal val="4/3*#ppt_w"/>
                                          </p:val>
                                        </p:tav>
                                        <p:tav tm="100000">
                                          <p:val>
                                            <p:strVal val="#ppt_w"/>
                                          </p:val>
                                        </p:tav>
                                      </p:tavLst>
                                    </p:anim>
                                    <p:anim calcmode="lin" valueType="num">
                                      <p:cBhvr>
                                        <p:cTn id="19" dur="500" fill="hold"/>
                                        <p:tgtEl>
                                          <p:spTgt spid="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Image Layout 08">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1120508"/>
            <a:ext cx="9144000" cy="2767487"/>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4" name="Marcador de pie de página 4"/>
          <p:cNvSpPr>
            <a:spLocks noGrp="1"/>
          </p:cNvSpPr>
          <p:nvPr>
            <p:ph type="ftr" sz="quarter" idx="11"/>
          </p:nvPr>
        </p:nvSpPr>
        <p:spPr>
          <a:xfrm>
            <a:off x="3028753" y="4767306"/>
            <a:ext cx="3086494" cy="273812"/>
          </a:xfrm>
          <a:prstGeom prst="rect">
            <a:avLst/>
          </a:prstGeom>
        </p:spPr>
        <p:txBody>
          <a:bodyPr lIns="32912" tIns="16487" rIns="32912" bIns="16487" anchor="ctr"/>
          <a:lstStyle>
            <a:lvl1pPr algn="ctr">
              <a:defRPr>
                <a:solidFill>
                  <a:schemeClr val="tx2"/>
                </a:solidFill>
              </a:defRPr>
            </a:lvl1pPr>
          </a:lstStyle>
          <a:p>
            <a:pPr defTabSz="868492">
              <a:lnSpc>
                <a:spcPct val="125000"/>
              </a:lnSpc>
            </a:pPr>
            <a:r>
              <a:rPr lang="it-IT" sz="700">
                <a:solidFill>
                  <a:srgbClr val="1F1F1F"/>
                </a:solidFill>
                <a:latin typeface="Source Sans Pro" panose="020B0503030403020204" pitchFamily="34" charset="0"/>
              </a:rPr>
              <a:t>www.yourcompany.com | powerpoint template</a:t>
            </a:r>
            <a:endParaRPr lang="en-US" sz="700" dirty="0">
              <a:solidFill>
                <a:srgbClr val="1F1F1F"/>
              </a:solidFill>
              <a:latin typeface="Source Sans Pro" panose="020B0503030403020204" pitchFamily="34" charset="0"/>
            </a:endParaRPr>
          </a:p>
        </p:txBody>
      </p:sp>
      <p:sp>
        <p:nvSpPr>
          <p:cNvPr id="5"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6"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ítulo 1"/>
          <p:cNvSpPr>
            <a:spLocks noGrp="1"/>
          </p:cNvSpPr>
          <p:nvPr>
            <p:ph type="ctrTitle" hasCustomPrompt="1"/>
          </p:nvPr>
        </p:nvSpPr>
        <p:spPr>
          <a:xfrm>
            <a:off x="479138" y="243478"/>
            <a:ext cx="6117686" cy="380082"/>
          </a:xfrm>
        </p:spPr>
        <p:txBody>
          <a:bodyPr anchor="b">
            <a:normAutofit/>
          </a:bodyPr>
          <a:lstStyle>
            <a:lvl1pPr algn="l" defTabSz="328628"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8" name="Subtítulo 2"/>
          <p:cNvSpPr>
            <a:spLocks noGrp="1"/>
          </p:cNvSpPr>
          <p:nvPr>
            <p:ph type="subTitle" idx="1" hasCustomPrompt="1"/>
          </p:nvPr>
        </p:nvSpPr>
        <p:spPr>
          <a:xfrm>
            <a:off x="490152" y="601987"/>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4321" indent="0" algn="ctr">
              <a:buNone/>
              <a:defRPr sz="700"/>
            </a:lvl2pPr>
            <a:lvl3pPr marL="328628" indent="0" algn="ctr">
              <a:buNone/>
              <a:defRPr sz="700"/>
            </a:lvl3pPr>
            <a:lvl4pPr marL="492934" indent="0" algn="ctr">
              <a:buNone/>
              <a:defRPr sz="600"/>
            </a:lvl4pPr>
            <a:lvl5pPr marL="657248" indent="0" algn="ctr">
              <a:buNone/>
              <a:defRPr sz="600"/>
            </a:lvl5pPr>
            <a:lvl6pPr marL="821564" indent="0" algn="ctr">
              <a:buNone/>
              <a:defRPr sz="600"/>
            </a:lvl6pPr>
            <a:lvl7pPr marL="985873" indent="0" algn="ctr">
              <a:buNone/>
              <a:defRPr sz="600"/>
            </a:lvl7pPr>
            <a:lvl8pPr marL="1150187" indent="0" algn="ctr">
              <a:buNone/>
              <a:defRPr sz="600"/>
            </a:lvl8pPr>
            <a:lvl9pPr marL="1314501"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Tree>
    <p:extLst>
      <p:ext uri="{BB962C8B-B14F-4D97-AF65-F5344CB8AC3E}">
        <p14:creationId xmlns:p14="http://schemas.microsoft.com/office/powerpoint/2010/main" val="223059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ppt_x"/>
                                          </p:val>
                                        </p:tav>
                                        <p:tav tm="100000">
                                          <p:val>
                                            <p:strVal val="#ppt_x"/>
                                          </p:val>
                                        </p:tav>
                                      </p:tavLst>
                                    </p:anim>
                                    <p:anim calcmode="lin" valueType="num">
                                      <p:cBhvr additive="base">
                                        <p:cTn id="12" dur="1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500" fill="hold"/>
                                        <p:tgtEl>
                                          <p:spTgt spid="5"/>
                                        </p:tgtEl>
                                        <p:attrNameLst>
                                          <p:attrName>ppt_x</p:attrName>
                                        </p:attrNameLst>
                                      </p:cBhvr>
                                      <p:tavLst>
                                        <p:tav tm="0">
                                          <p:val>
                                            <p:strVal val="#ppt_x"/>
                                          </p:val>
                                        </p:tav>
                                        <p:tav tm="100000">
                                          <p:val>
                                            <p:strVal val="#ppt_x"/>
                                          </p:val>
                                        </p:tav>
                                      </p:tavLst>
                                    </p:anim>
                                    <p:anim calcmode="lin" valueType="num">
                                      <p:cBhvr additive="base">
                                        <p:cTn id="16" dur="1500" fill="hold"/>
                                        <p:tgtEl>
                                          <p:spTgt spid="5"/>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2" presetClass="entr" presetSubtype="1" decel="10000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500" fill="hold"/>
                                        <p:tgtEl>
                                          <p:spTgt spid="7"/>
                                        </p:tgtEl>
                                        <p:attrNameLst>
                                          <p:attrName>ppt_x</p:attrName>
                                        </p:attrNameLst>
                                      </p:cBhvr>
                                      <p:tavLst>
                                        <p:tav tm="0">
                                          <p:val>
                                            <p:strVal val="#ppt_x"/>
                                          </p:val>
                                        </p:tav>
                                        <p:tav tm="100000">
                                          <p:val>
                                            <p:strVal val="#ppt_x"/>
                                          </p:val>
                                        </p:tav>
                                      </p:tavLst>
                                    </p:anim>
                                    <p:anim calcmode="lin" valueType="num">
                                      <p:cBhvr additive="base">
                                        <p:cTn id="23" dur="1500" fill="hold"/>
                                        <p:tgtEl>
                                          <p:spTgt spid="7"/>
                                        </p:tgtEl>
                                        <p:attrNameLst>
                                          <p:attrName>ppt_y</p:attrName>
                                        </p:attrNameLst>
                                      </p:cBhvr>
                                      <p:tavLst>
                                        <p:tav tm="0">
                                          <p:val>
                                            <p:strVal val="0-#ppt_h/2"/>
                                          </p:val>
                                        </p:tav>
                                        <p:tav tm="100000">
                                          <p:val>
                                            <p:strVal val="#ppt_y"/>
                                          </p:val>
                                        </p:tav>
                                      </p:tavLst>
                                    </p:anim>
                                  </p:childTnLst>
                                </p:cTn>
                              </p:par>
                              <p:par>
                                <p:cTn id="24" presetID="2" presetClass="entr" presetSubtype="8" decel="100000" fill="hold" grpId="0" nodeType="withEffect">
                                  <p:stCondLst>
                                    <p:cond delay="25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500" fill="hold"/>
                                        <p:tgtEl>
                                          <p:spTgt spid="8"/>
                                        </p:tgtEl>
                                        <p:attrNameLst>
                                          <p:attrName>ppt_x</p:attrName>
                                        </p:attrNameLst>
                                      </p:cBhvr>
                                      <p:tavLst>
                                        <p:tav tm="0">
                                          <p:val>
                                            <p:strVal val="0-#ppt_w/2"/>
                                          </p:val>
                                        </p:tav>
                                        <p:tav tm="100000">
                                          <p:val>
                                            <p:strVal val="#ppt_x"/>
                                          </p:val>
                                        </p:tav>
                                      </p:tavLst>
                                    </p:anim>
                                    <p:anim calcmode="lin" valueType="num">
                                      <p:cBhvr additive="base">
                                        <p:cTn id="27" dur="1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7" grpId="0"/>
      <p:bldP spid="8" grpId="0">
        <p:tmplLst>
          <p:tmpl>
            <p:tnLst>
              <p:par>
                <p:cTn presetID="2" presetClass="entr" presetSubtype="8" decel="10000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500" fill="hold"/>
                        <p:tgtEl>
                          <p:spTgt spid="8"/>
                        </p:tgtEl>
                        <p:attrNameLst>
                          <p:attrName>ppt_x</p:attrName>
                        </p:attrNameLst>
                      </p:cBhvr>
                      <p:tavLst>
                        <p:tav tm="0">
                          <p:val>
                            <p:strVal val="0-#ppt_w/2"/>
                          </p:val>
                        </p:tav>
                        <p:tav tm="100000">
                          <p:val>
                            <p:strVal val="#ppt_x"/>
                          </p:val>
                        </p:tav>
                      </p:tavLst>
                    </p:anim>
                    <p:anim calcmode="lin" valueType="num">
                      <p:cBhvr additive="base">
                        <p:cTn dur="1500" fill="hold"/>
                        <p:tgtEl>
                          <p:spTgt spid="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Image Layout 07">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0"/>
            <a:ext cx="9144000" cy="1220249"/>
          </a:xfrm>
          <a:prstGeom prst="rect">
            <a:avLst/>
          </a:prstGeom>
          <a:solidFill>
            <a:schemeClr val="bg1">
              <a:lumMod val="85000"/>
              <a:alpha val="50000"/>
            </a:schemeClr>
          </a:solidFill>
        </p:spPr>
        <p:txBody>
          <a:bodyPr/>
          <a:lstStyle>
            <a:lvl1pPr marL="0" indent="0">
              <a:buNone/>
              <a:defRPr/>
            </a:lvl1pPr>
          </a:lstStyle>
          <a:p>
            <a:endParaRPr lang="es-SV" dirty="0"/>
          </a:p>
        </p:txBody>
      </p:sp>
      <p:sp>
        <p:nvSpPr>
          <p:cNvPr id="10" name="Marcador de pie de página 4"/>
          <p:cNvSpPr>
            <a:spLocks noGrp="1"/>
          </p:cNvSpPr>
          <p:nvPr>
            <p:ph type="ftr" sz="quarter" idx="11"/>
          </p:nvPr>
        </p:nvSpPr>
        <p:spPr>
          <a:xfrm>
            <a:off x="3028753" y="4767306"/>
            <a:ext cx="3086494" cy="273812"/>
          </a:xfrm>
          <a:prstGeom prst="rect">
            <a:avLst/>
          </a:prstGeom>
        </p:spPr>
        <p:txBody>
          <a:bodyPr lIns="32912" tIns="16487" rIns="32912" bIns="16487" anchor="ctr"/>
          <a:lstStyle>
            <a:lvl1pPr algn="ctr">
              <a:defRPr>
                <a:solidFill>
                  <a:schemeClr val="tx2"/>
                </a:solidFill>
              </a:defRPr>
            </a:lvl1pPr>
          </a:lstStyle>
          <a:p>
            <a:pPr defTabSz="868492">
              <a:lnSpc>
                <a:spcPct val="125000"/>
              </a:lnSpc>
            </a:pPr>
            <a:r>
              <a:rPr lang="it-IT" sz="700">
                <a:solidFill>
                  <a:srgbClr val="1F1F1F"/>
                </a:solidFill>
                <a:latin typeface="Source Sans Pro" panose="020B0503030403020204" pitchFamily="34" charset="0"/>
              </a:rPr>
              <a:t>www.yourcompany.com | powerpoint template</a:t>
            </a:r>
            <a:endParaRPr lang="en-US" sz="700" dirty="0">
              <a:solidFill>
                <a:srgbClr val="1F1F1F"/>
              </a:solidFill>
              <a:latin typeface="Source Sans Pro" panose="020B0503030403020204" pitchFamily="34" charset="0"/>
            </a:endParaRPr>
          </a:p>
        </p:txBody>
      </p:sp>
      <p:sp>
        <p:nvSpPr>
          <p:cNvPr id="11"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4"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374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0" fill="hold"/>
                                        <p:tgtEl>
                                          <p:spTgt spid="10"/>
                                        </p:tgtEl>
                                        <p:attrNameLst>
                                          <p:attrName>ppt_x</p:attrName>
                                        </p:attrNameLst>
                                      </p:cBhvr>
                                      <p:tavLst>
                                        <p:tav tm="0">
                                          <p:val>
                                            <p:strVal val="#ppt_x"/>
                                          </p:val>
                                        </p:tav>
                                        <p:tav tm="100000">
                                          <p:val>
                                            <p:strVal val="#ppt_x"/>
                                          </p:val>
                                        </p:tav>
                                      </p:tavLst>
                                    </p:anim>
                                    <p:anim calcmode="lin" valueType="num">
                                      <p:cBhvr additive="base">
                                        <p:cTn id="12" dur="1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1" grpId="0"/>
    </p:bldLst>
  </p:timing>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01">
    <p:spTree>
      <p:nvGrpSpPr>
        <p:cNvPr id="1" name=""/>
        <p:cNvGrpSpPr/>
        <p:nvPr/>
      </p:nvGrpSpPr>
      <p:grpSpPr>
        <a:xfrm>
          <a:off x="0" y="0"/>
          <a:ext cx="0" cy="0"/>
          <a:chOff x="0" y="0"/>
          <a:chExt cx="0" cy="0"/>
        </a:xfrm>
      </p:grpSpPr>
      <p:sp>
        <p:nvSpPr>
          <p:cNvPr id="5" name="Marcador de pie de página 4"/>
          <p:cNvSpPr>
            <a:spLocks noGrp="1"/>
          </p:cNvSpPr>
          <p:nvPr>
            <p:ph type="ftr" sz="quarter" idx="11"/>
          </p:nvPr>
        </p:nvSpPr>
        <p:spPr>
          <a:xfrm>
            <a:off x="3028753" y="4767306"/>
            <a:ext cx="3086494" cy="273812"/>
          </a:xfrm>
          <a:prstGeom prst="rect">
            <a:avLst/>
          </a:prstGeom>
        </p:spPr>
        <p:txBody>
          <a:bodyPr lIns="33353" tIns="16676" rIns="33353" bIns="16676" anchor="ctr"/>
          <a:lstStyle>
            <a:lvl1pPr algn="ctr">
              <a:defRPr>
                <a:solidFill>
                  <a:schemeClr val="tx2"/>
                </a:solidFill>
              </a:defRPr>
            </a:lvl1pPr>
          </a:lstStyle>
          <a:p>
            <a:pPr defTabSz="880427">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6" name="Marcador de número de diapositiva 5"/>
          <p:cNvSpPr>
            <a:spLocks noGrp="1"/>
          </p:cNvSpPr>
          <p:nvPr>
            <p:ph type="sldNum" sz="quarter" idx="12"/>
          </p:nvPr>
        </p:nvSpPr>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0"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384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500" fill="hold"/>
                                        <p:tgtEl>
                                          <p:spTgt spid="6"/>
                                        </p:tgtEl>
                                        <p:attrNameLst>
                                          <p:attrName>ppt_x</p:attrName>
                                        </p:attrNameLst>
                                      </p:cBhvr>
                                      <p:tavLst>
                                        <p:tav tm="0">
                                          <p:val>
                                            <p:strVal val="#ppt_x"/>
                                          </p:val>
                                        </p:tav>
                                        <p:tav tm="100000">
                                          <p:val>
                                            <p:strVal val="#ppt_x"/>
                                          </p:val>
                                        </p:tav>
                                      </p:tavLst>
                                    </p:anim>
                                    <p:anim calcmode="lin" valueType="num">
                                      <p:cBhvr additive="base">
                                        <p:cTn id="12" dur="1500" fill="hold"/>
                                        <p:tgtEl>
                                          <p:spTgt spid="6"/>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02">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988448"/>
      </p:ext>
    </p:extLst>
  </p:cSld>
  <p:clrMapOvr>
    <a:masterClrMapping/>
  </p:clrMapOvr>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Blank 03">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479138" y="243478"/>
            <a:ext cx="6117686" cy="380082"/>
          </a:xfrm>
        </p:spPr>
        <p:txBody>
          <a:bodyPr anchor="b">
            <a:normAutofit/>
          </a:bodyPr>
          <a:lstStyle>
            <a:lvl1pPr marL="0" algn="l" defTabSz="333150"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3" name="Subtítulo 2"/>
          <p:cNvSpPr>
            <a:spLocks noGrp="1"/>
          </p:cNvSpPr>
          <p:nvPr>
            <p:ph type="subTitle" idx="1" hasCustomPrompt="1"/>
          </p:nvPr>
        </p:nvSpPr>
        <p:spPr>
          <a:xfrm>
            <a:off x="490152" y="601924"/>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6589" indent="0" algn="ctr">
              <a:buNone/>
              <a:defRPr sz="700"/>
            </a:lvl2pPr>
            <a:lvl3pPr marL="333150" indent="0" algn="ctr">
              <a:buNone/>
              <a:defRPr sz="700"/>
            </a:lvl3pPr>
            <a:lvl4pPr marL="499713" indent="0" algn="ctr">
              <a:buNone/>
              <a:defRPr sz="600"/>
            </a:lvl4pPr>
            <a:lvl5pPr marL="666286" indent="0" algn="ctr">
              <a:buNone/>
              <a:defRPr sz="600"/>
            </a:lvl5pPr>
            <a:lvl6pPr marL="832855" indent="0" algn="ctr">
              <a:buNone/>
              <a:defRPr sz="600"/>
            </a:lvl6pPr>
            <a:lvl7pPr marL="999425" indent="0" algn="ctr">
              <a:buNone/>
              <a:defRPr sz="600"/>
            </a:lvl7pPr>
            <a:lvl8pPr marL="1165996" indent="0" algn="ctr">
              <a:buNone/>
              <a:defRPr sz="600"/>
            </a:lvl8pPr>
            <a:lvl9pPr marL="1332569"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Tree>
    <p:extLst>
      <p:ext uri="{BB962C8B-B14F-4D97-AF65-F5344CB8AC3E}">
        <p14:creationId xmlns:p14="http://schemas.microsoft.com/office/powerpoint/2010/main" val="104430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2" presetClass="entr" presetSubtype="8" decel="10000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500" fill="hold"/>
                        <p:tgtEl>
                          <p:spTgt spid="3"/>
                        </p:tgtEl>
                        <p:attrNameLst>
                          <p:attrName>ppt_x</p:attrName>
                        </p:attrNameLst>
                      </p:cBhvr>
                      <p:tavLst>
                        <p:tav tm="0">
                          <p:val>
                            <p:strVal val="0-#ppt_w/2"/>
                          </p:val>
                        </p:tav>
                        <p:tav tm="100000">
                          <p:val>
                            <p:strVal val="#ppt_x"/>
                          </p:val>
                        </p:tav>
                      </p:tavLst>
                    </p:anim>
                    <p:anim calcmode="lin" valueType="num">
                      <p:cBhvr additive="base">
                        <p:cTn dur="1500" fill="hold"/>
                        <p:tgtEl>
                          <p:spTgt spid="3"/>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Blank 04">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2545754" y="243478"/>
            <a:ext cx="6117686" cy="380082"/>
          </a:xfrm>
        </p:spPr>
        <p:txBody>
          <a:bodyPr anchor="b">
            <a:normAutofit/>
          </a:bodyPr>
          <a:lstStyle>
            <a:lvl1pPr marL="0" algn="r" defTabSz="333150"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3" name="Subtítulo 2"/>
          <p:cNvSpPr>
            <a:spLocks noGrp="1"/>
          </p:cNvSpPr>
          <p:nvPr>
            <p:ph type="subTitle" idx="1" hasCustomPrompt="1"/>
          </p:nvPr>
        </p:nvSpPr>
        <p:spPr>
          <a:xfrm>
            <a:off x="6256364" y="601924"/>
            <a:ext cx="2396360" cy="173033"/>
          </a:xfrm>
        </p:spPr>
        <p:txBody>
          <a:bodyPr anchor="ctr">
            <a:normAutofit/>
          </a:bodyPr>
          <a:lstStyle>
            <a:lvl1pPr marL="0" indent="0" algn="r">
              <a:buNone/>
              <a:defRPr lang="es-SV" sz="1000" kern="1200" baseline="0" dirty="0">
                <a:solidFill>
                  <a:schemeClr val="bg2"/>
                </a:solidFill>
                <a:latin typeface="Source Sans Pro" panose="020B0503030403020204" pitchFamily="34" charset="0"/>
                <a:ea typeface="+mn-ea"/>
                <a:cs typeface="+mn-cs"/>
              </a:defRPr>
            </a:lvl1pPr>
            <a:lvl2pPr marL="166589" indent="0" algn="ctr">
              <a:buNone/>
              <a:defRPr sz="700"/>
            </a:lvl2pPr>
            <a:lvl3pPr marL="333150" indent="0" algn="ctr">
              <a:buNone/>
              <a:defRPr sz="700"/>
            </a:lvl3pPr>
            <a:lvl4pPr marL="499713" indent="0" algn="ctr">
              <a:buNone/>
              <a:defRPr sz="600"/>
            </a:lvl4pPr>
            <a:lvl5pPr marL="666286" indent="0" algn="ctr">
              <a:buNone/>
              <a:defRPr sz="600"/>
            </a:lvl5pPr>
            <a:lvl6pPr marL="832855" indent="0" algn="ctr">
              <a:buNone/>
              <a:defRPr sz="600"/>
            </a:lvl6pPr>
            <a:lvl7pPr marL="999425" indent="0" algn="ctr">
              <a:buNone/>
              <a:defRPr sz="600"/>
            </a:lvl7pPr>
            <a:lvl8pPr marL="1165996" indent="0" algn="ctr">
              <a:buNone/>
              <a:defRPr sz="600"/>
            </a:lvl8pPr>
            <a:lvl9pPr marL="1332569"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Tree>
    <p:extLst>
      <p:ext uri="{BB962C8B-B14F-4D97-AF65-F5344CB8AC3E}">
        <p14:creationId xmlns:p14="http://schemas.microsoft.com/office/powerpoint/2010/main" val="105318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2" presetClass="entr" presetSubtype="2" decel="10000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500" fill="hold"/>
                        <p:tgtEl>
                          <p:spTgt spid="3"/>
                        </p:tgtEl>
                        <p:attrNameLst>
                          <p:attrName>ppt_x</p:attrName>
                        </p:attrNameLst>
                      </p:cBhvr>
                      <p:tavLst>
                        <p:tav tm="0">
                          <p:val>
                            <p:strVal val="1+#ppt_w/2"/>
                          </p:val>
                        </p:tav>
                        <p:tav tm="100000">
                          <p:val>
                            <p:strVal val="#ppt_x"/>
                          </p:val>
                        </p:tav>
                      </p:tavLst>
                    </p:anim>
                    <p:anim calcmode="lin" valueType="num">
                      <p:cBhvr additive="base">
                        <p:cTn dur="1500" fill="hold"/>
                        <p:tgtEl>
                          <p:spTgt spid="3"/>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Main Slide Left">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479138" y="243478"/>
            <a:ext cx="6117686" cy="380082"/>
          </a:xfrm>
        </p:spPr>
        <p:txBody>
          <a:bodyPr anchor="b">
            <a:normAutofit/>
          </a:bodyPr>
          <a:lstStyle>
            <a:lvl1pPr marL="0" algn="l" defTabSz="333150"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3" name="Subtítulo 2"/>
          <p:cNvSpPr>
            <a:spLocks noGrp="1"/>
          </p:cNvSpPr>
          <p:nvPr>
            <p:ph type="subTitle" idx="1" hasCustomPrompt="1"/>
          </p:nvPr>
        </p:nvSpPr>
        <p:spPr>
          <a:xfrm>
            <a:off x="490152" y="601924"/>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6589" indent="0" algn="ctr">
              <a:buNone/>
              <a:defRPr sz="700"/>
            </a:lvl2pPr>
            <a:lvl3pPr marL="333150" indent="0" algn="ctr">
              <a:buNone/>
              <a:defRPr sz="700"/>
            </a:lvl3pPr>
            <a:lvl4pPr marL="499713" indent="0" algn="ctr">
              <a:buNone/>
              <a:defRPr sz="600"/>
            </a:lvl4pPr>
            <a:lvl5pPr marL="666286" indent="0" algn="ctr">
              <a:buNone/>
              <a:defRPr sz="600"/>
            </a:lvl5pPr>
            <a:lvl6pPr marL="832855" indent="0" algn="ctr">
              <a:buNone/>
              <a:defRPr sz="600"/>
            </a:lvl6pPr>
            <a:lvl7pPr marL="999425" indent="0" algn="ctr">
              <a:buNone/>
              <a:defRPr sz="600"/>
            </a:lvl7pPr>
            <a:lvl8pPr marL="1165996" indent="0" algn="ctr">
              <a:buNone/>
              <a:defRPr sz="600"/>
            </a:lvl8pPr>
            <a:lvl9pPr marL="1332569"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5" name="Marcador de pie de página 4"/>
          <p:cNvSpPr>
            <a:spLocks noGrp="1"/>
          </p:cNvSpPr>
          <p:nvPr>
            <p:ph type="ftr" sz="quarter" idx="11"/>
          </p:nvPr>
        </p:nvSpPr>
        <p:spPr>
          <a:xfrm>
            <a:off x="3028753" y="4767306"/>
            <a:ext cx="3086494" cy="273812"/>
          </a:xfrm>
          <a:prstGeom prst="rect">
            <a:avLst/>
          </a:prstGeom>
        </p:spPr>
        <p:txBody>
          <a:bodyPr lIns="33353" tIns="16676" rIns="33353" bIns="16676" anchor="ctr"/>
          <a:lstStyle>
            <a:lvl1pPr algn="ctr">
              <a:defRPr>
                <a:solidFill>
                  <a:schemeClr val="tx2"/>
                </a:solidFill>
              </a:defRPr>
            </a:lvl1pPr>
          </a:lstStyle>
          <a:p>
            <a:pPr defTabSz="880427">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6" name="Marcador de número de diapositiva 5"/>
          <p:cNvSpPr>
            <a:spLocks noGrp="1"/>
          </p:cNvSpPr>
          <p:nvPr>
            <p:ph type="sldNum" sz="quarter" idx="12"/>
          </p:nvPr>
        </p:nvSpPr>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0"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31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500" fill="hold"/>
                                        <p:tgtEl>
                                          <p:spTgt spid="5"/>
                                        </p:tgtEl>
                                        <p:attrNameLst>
                                          <p:attrName>ppt_x</p:attrName>
                                        </p:attrNameLst>
                                      </p:cBhvr>
                                      <p:tavLst>
                                        <p:tav tm="0">
                                          <p:val>
                                            <p:strVal val="#ppt_x"/>
                                          </p:val>
                                        </p:tav>
                                        <p:tav tm="100000">
                                          <p:val>
                                            <p:strVal val="#ppt_x"/>
                                          </p:val>
                                        </p:tav>
                                      </p:tavLst>
                                    </p:anim>
                                    <p:anim calcmode="lin" valueType="num">
                                      <p:cBhvr additive="base">
                                        <p:cTn id="16" dur="1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500" fill="hold"/>
                                        <p:tgtEl>
                                          <p:spTgt spid="6"/>
                                        </p:tgtEl>
                                        <p:attrNameLst>
                                          <p:attrName>ppt_x</p:attrName>
                                        </p:attrNameLst>
                                      </p:cBhvr>
                                      <p:tavLst>
                                        <p:tav tm="0">
                                          <p:val>
                                            <p:strVal val="#ppt_x"/>
                                          </p:val>
                                        </p:tav>
                                        <p:tav tm="100000">
                                          <p:val>
                                            <p:strVal val="#ppt_x"/>
                                          </p:val>
                                        </p:tav>
                                      </p:tavLst>
                                    </p:anim>
                                    <p:anim calcmode="lin" valueType="num">
                                      <p:cBhvr additive="base">
                                        <p:cTn id="20" dur="1500" fill="hold"/>
                                        <p:tgtEl>
                                          <p:spTgt spid="6"/>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2" presetClass="entr" presetSubtype="8" decel="10000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500" fill="hold"/>
                        <p:tgtEl>
                          <p:spTgt spid="3"/>
                        </p:tgtEl>
                        <p:attrNameLst>
                          <p:attrName>ppt_x</p:attrName>
                        </p:attrNameLst>
                      </p:cBhvr>
                      <p:tavLst>
                        <p:tav tm="0">
                          <p:val>
                            <p:strVal val="0-#ppt_w/2"/>
                          </p:val>
                        </p:tav>
                        <p:tav tm="100000">
                          <p:val>
                            <p:strVal val="#ppt_x"/>
                          </p:val>
                        </p:tav>
                      </p:tavLst>
                    </p:anim>
                    <p:anim calcmode="lin" valueType="num">
                      <p:cBhvr additive="base">
                        <p:cTn dur="1500" fill="hold"/>
                        <p:tgtEl>
                          <p:spTgt spid="3"/>
                        </p:tgtEl>
                        <p:attrNameLst>
                          <p:attrName>ppt_y</p:attrName>
                        </p:attrNameLst>
                      </p:cBhvr>
                      <p:tavLst>
                        <p:tav tm="0">
                          <p:val>
                            <p:strVal val="#ppt_y"/>
                          </p:val>
                        </p:tav>
                        <p:tav tm="100000">
                          <p:val>
                            <p:strVal val="#ppt_y"/>
                          </p:val>
                        </p:tav>
                      </p:tavLst>
                    </p:anim>
                  </p:childTnLst>
                </p:cTn>
              </p:par>
            </p:tnLst>
          </p:tmpl>
        </p:tmplLst>
      </p:bldP>
      <p:bldP spid="5" grpId="0"/>
      <p:bldP spid="6" grpId="0"/>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Main Slide L_02">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4572000" y="1204881"/>
            <a:ext cx="4572000" cy="3088111"/>
          </a:xfrm>
          <a:prstGeom prst="rect">
            <a:avLst/>
          </a:prstGeom>
          <a:solidFill>
            <a:schemeClr val="bg1">
              <a:lumMod val="85000"/>
              <a:alpha val="50000"/>
            </a:schemeClr>
          </a:solidFill>
        </p:spPr>
        <p:txBody>
          <a:bodyPr/>
          <a:lstStyle>
            <a:lvl1pPr marL="0" indent="0">
              <a:buNone/>
              <a:defRPr/>
            </a:lvl1pPr>
          </a:lstStyle>
          <a:p>
            <a:endParaRPr lang="es-SV"/>
          </a:p>
        </p:txBody>
      </p:sp>
      <p:sp>
        <p:nvSpPr>
          <p:cNvPr id="15" name="Título 1"/>
          <p:cNvSpPr>
            <a:spLocks noGrp="1"/>
          </p:cNvSpPr>
          <p:nvPr>
            <p:ph type="ctrTitle" hasCustomPrompt="1"/>
          </p:nvPr>
        </p:nvSpPr>
        <p:spPr>
          <a:xfrm>
            <a:off x="479138" y="243478"/>
            <a:ext cx="6117686" cy="380082"/>
          </a:xfrm>
        </p:spPr>
        <p:txBody>
          <a:bodyPr anchor="b">
            <a:normAutofit/>
          </a:bodyPr>
          <a:lstStyle>
            <a:lvl1pPr marL="0" algn="l" defTabSz="333150"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16" name="Subtítulo 2"/>
          <p:cNvSpPr>
            <a:spLocks noGrp="1"/>
          </p:cNvSpPr>
          <p:nvPr>
            <p:ph type="subTitle" idx="1" hasCustomPrompt="1"/>
          </p:nvPr>
        </p:nvSpPr>
        <p:spPr>
          <a:xfrm>
            <a:off x="490152" y="601924"/>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6589" indent="0" algn="ctr">
              <a:buNone/>
              <a:defRPr sz="700"/>
            </a:lvl2pPr>
            <a:lvl3pPr marL="333150" indent="0" algn="ctr">
              <a:buNone/>
              <a:defRPr sz="700"/>
            </a:lvl3pPr>
            <a:lvl4pPr marL="499713" indent="0" algn="ctr">
              <a:buNone/>
              <a:defRPr sz="600"/>
            </a:lvl4pPr>
            <a:lvl5pPr marL="666286" indent="0" algn="ctr">
              <a:buNone/>
              <a:defRPr sz="600"/>
            </a:lvl5pPr>
            <a:lvl6pPr marL="832855" indent="0" algn="ctr">
              <a:buNone/>
              <a:defRPr sz="600"/>
            </a:lvl6pPr>
            <a:lvl7pPr marL="999425" indent="0" algn="ctr">
              <a:buNone/>
              <a:defRPr sz="600"/>
            </a:lvl7pPr>
            <a:lvl8pPr marL="1165996" indent="0" algn="ctr">
              <a:buNone/>
              <a:defRPr sz="600"/>
            </a:lvl8pPr>
            <a:lvl9pPr marL="1332569"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17" name="Marcador de pie de página 4"/>
          <p:cNvSpPr>
            <a:spLocks noGrp="1"/>
          </p:cNvSpPr>
          <p:nvPr>
            <p:ph type="ftr" sz="quarter" idx="11"/>
          </p:nvPr>
        </p:nvSpPr>
        <p:spPr>
          <a:xfrm>
            <a:off x="3028753" y="4767306"/>
            <a:ext cx="3086494" cy="273812"/>
          </a:xfrm>
          <a:prstGeom prst="rect">
            <a:avLst/>
          </a:prstGeom>
        </p:spPr>
        <p:txBody>
          <a:bodyPr lIns="33353" tIns="16676" rIns="33353" bIns="16676" anchor="ctr"/>
          <a:lstStyle>
            <a:lvl1pPr algn="ctr">
              <a:defRPr>
                <a:solidFill>
                  <a:schemeClr val="tx2"/>
                </a:solidFill>
              </a:defRPr>
            </a:lvl1pPr>
          </a:lstStyle>
          <a:p>
            <a:pPr defTabSz="880427">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18"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9"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040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15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500" fill="hold"/>
                                        <p:tgtEl>
                                          <p:spTgt spid="15"/>
                                        </p:tgtEl>
                                        <p:attrNameLst>
                                          <p:attrName>ppt_x</p:attrName>
                                        </p:attrNameLst>
                                      </p:cBhvr>
                                      <p:tavLst>
                                        <p:tav tm="0">
                                          <p:val>
                                            <p:strVal val="#ppt_x"/>
                                          </p:val>
                                        </p:tav>
                                        <p:tav tm="100000">
                                          <p:val>
                                            <p:strVal val="#ppt_x"/>
                                          </p:val>
                                        </p:tav>
                                      </p:tavLst>
                                    </p:anim>
                                    <p:anim calcmode="lin" valueType="num">
                                      <p:cBhvr additive="base">
                                        <p:cTn id="12" dur="1500" fill="hold"/>
                                        <p:tgtEl>
                                          <p:spTgt spid="15"/>
                                        </p:tgtEl>
                                        <p:attrNameLst>
                                          <p:attrName>ppt_y</p:attrName>
                                        </p:attrNameLst>
                                      </p:cBhvr>
                                      <p:tavLst>
                                        <p:tav tm="0">
                                          <p:val>
                                            <p:strVal val="0-#ppt_h/2"/>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500" fill="hold"/>
                                        <p:tgtEl>
                                          <p:spTgt spid="16"/>
                                        </p:tgtEl>
                                        <p:attrNameLst>
                                          <p:attrName>ppt_x</p:attrName>
                                        </p:attrNameLst>
                                      </p:cBhvr>
                                      <p:tavLst>
                                        <p:tav tm="0">
                                          <p:val>
                                            <p:strVal val="0-#ppt_w/2"/>
                                          </p:val>
                                        </p:tav>
                                        <p:tav tm="100000">
                                          <p:val>
                                            <p:strVal val="#ppt_x"/>
                                          </p:val>
                                        </p:tav>
                                      </p:tavLst>
                                    </p:anim>
                                    <p:anim calcmode="lin" valueType="num">
                                      <p:cBhvr additive="base">
                                        <p:cTn id="16" dur="1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500" fill="hold"/>
                                        <p:tgtEl>
                                          <p:spTgt spid="17"/>
                                        </p:tgtEl>
                                        <p:attrNameLst>
                                          <p:attrName>ppt_x</p:attrName>
                                        </p:attrNameLst>
                                      </p:cBhvr>
                                      <p:tavLst>
                                        <p:tav tm="0">
                                          <p:val>
                                            <p:strVal val="#ppt_x"/>
                                          </p:val>
                                        </p:tav>
                                        <p:tav tm="100000">
                                          <p:val>
                                            <p:strVal val="#ppt_x"/>
                                          </p:val>
                                        </p:tav>
                                      </p:tavLst>
                                    </p:anim>
                                    <p:anim calcmode="lin" valueType="num">
                                      <p:cBhvr additive="base">
                                        <p:cTn id="20" dur="1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500" fill="hold"/>
                                        <p:tgtEl>
                                          <p:spTgt spid="18"/>
                                        </p:tgtEl>
                                        <p:attrNameLst>
                                          <p:attrName>ppt_x</p:attrName>
                                        </p:attrNameLst>
                                      </p:cBhvr>
                                      <p:tavLst>
                                        <p:tav tm="0">
                                          <p:val>
                                            <p:strVal val="#ppt_x"/>
                                          </p:val>
                                        </p:tav>
                                        <p:tav tm="100000">
                                          <p:val>
                                            <p:strVal val="#ppt_x"/>
                                          </p:val>
                                        </p:tav>
                                      </p:tavLst>
                                    </p:anim>
                                    <p:anim calcmode="lin" valueType="num">
                                      <p:cBhvr additive="base">
                                        <p:cTn id="24" dur="1500" fill="hold"/>
                                        <p:tgtEl>
                                          <p:spTgt spid="18"/>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6" grpId="0">
        <p:tmplLst>
          <p:tmpl>
            <p:tnLst>
              <p:par>
                <p:cTn presetID="2" presetClass="entr" presetSubtype="8" decel="100000"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500" fill="hold"/>
                        <p:tgtEl>
                          <p:spTgt spid="16"/>
                        </p:tgtEl>
                        <p:attrNameLst>
                          <p:attrName>ppt_x</p:attrName>
                        </p:attrNameLst>
                      </p:cBhvr>
                      <p:tavLst>
                        <p:tav tm="0">
                          <p:val>
                            <p:strVal val="0-#ppt_w/2"/>
                          </p:val>
                        </p:tav>
                        <p:tav tm="100000">
                          <p:val>
                            <p:strVal val="#ppt_x"/>
                          </p:val>
                        </p:tav>
                      </p:tavLst>
                    </p:anim>
                    <p:anim calcmode="lin" valueType="num">
                      <p:cBhvr additive="base">
                        <p:cTn dur="1500" fill="hold"/>
                        <p:tgtEl>
                          <p:spTgt spid="16"/>
                        </p:tgtEl>
                        <p:attrNameLst>
                          <p:attrName>ppt_y</p:attrName>
                        </p:attrNameLst>
                      </p:cBhvr>
                      <p:tavLst>
                        <p:tav tm="0">
                          <p:val>
                            <p:strVal val="#ppt_y"/>
                          </p:val>
                        </p:tav>
                        <p:tav tm="100000">
                          <p:val>
                            <p:strVal val="#ppt_y"/>
                          </p:val>
                        </p:tav>
                      </p:tavLst>
                    </p:anim>
                  </p:childTnLst>
                </p:cTn>
              </p:par>
            </p:tnLst>
          </p:tmpl>
        </p:tmplLst>
      </p:bldP>
      <p:bldP spid="17" grpId="0"/>
      <p:bldP spid="18"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Main Slide L_05">
    <p:spTree>
      <p:nvGrpSpPr>
        <p:cNvPr id="1" name=""/>
        <p:cNvGrpSpPr/>
        <p:nvPr/>
      </p:nvGrpSpPr>
      <p:grpSpPr>
        <a:xfrm>
          <a:off x="0" y="0"/>
          <a:ext cx="0" cy="0"/>
          <a:chOff x="0" y="0"/>
          <a:chExt cx="0" cy="0"/>
        </a:xfrm>
      </p:grpSpPr>
      <p:sp>
        <p:nvSpPr>
          <p:cNvPr id="12" name="2 Marcador de posición de imagen"/>
          <p:cNvSpPr>
            <a:spLocks noGrp="1"/>
          </p:cNvSpPr>
          <p:nvPr>
            <p:ph type="pic" sz="quarter" idx="14"/>
          </p:nvPr>
        </p:nvSpPr>
        <p:spPr>
          <a:xfrm>
            <a:off x="3082005" y="1796053"/>
            <a:ext cx="1912438" cy="1889991"/>
          </a:xfrm>
          <a:prstGeom prst="ellipse">
            <a:avLst/>
          </a:prstGeom>
          <a:solidFill>
            <a:schemeClr val="bg1">
              <a:lumMod val="85000"/>
              <a:alpha val="50000"/>
            </a:schemeClr>
          </a:solidFill>
          <a:ln w="114300">
            <a:solidFill>
              <a:schemeClr val="bg1"/>
            </a:solidFill>
          </a:ln>
        </p:spPr>
        <p:txBody>
          <a:bodyPr/>
          <a:lstStyle>
            <a:lvl1pPr marL="0" indent="0">
              <a:buNone/>
              <a:defRPr/>
            </a:lvl1pPr>
          </a:lstStyle>
          <a:p>
            <a:endParaRPr lang="es-SV"/>
          </a:p>
        </p:txBody>
      </p:sp>
      <p:sp>
        <p:nvSpPr>
          <p:cNvPr id="13" name="Título 1"/>
          <p:cNvSpPr>
            <a:spLocks noGrp="1"/>
          </p:cNvSpPr>
          <p:nvPr>
            <p:ph type="ctrTitle" hasCustomPrompt="1"/>
          </p:nvPr>
        </p:nvSpPr>
        <p:spPr>
          <a:xfrm>
            <a:off x="479138" y="243478"/>
            <a:ext cx="6117686" cy="380082"/>
          </a:xfrm>
        </p:spPr>
        <p:txBody>
          <a:bodyPr anchor="b">
            <a:normAutofit/>
          </a:bodyPr>
          <a:lstStyle>
            <a:lvl1pPr algn="l" defTabSz="333150"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14" name="Subtítulo 2"/>
          <p:cNvSpPr>
            <a:spLocks noGrp="1"/>
          </p:cNvSpPr>
          <p:nvPr>
            <p:ph type="subTitle" idx="1" hasCustomPrompt="1"/>
          </p:nvPr>
        </p:nvSpPr>
        <p:spPr>
          <a:xfrm>
            <a:off x="490152" y="601924"/>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6589" indent="0" algn="ctr">
              <a:buNone/>
              <a:defRPr sz="700"/>
            </a:lvl2pPr>
            <a:lvl3pPr marL="333150" indent="0" algn="ctr">
              <a:buNone/>
              <a:defRPr sz="700"/>
            </a:lvl3pPr>
            <a:lvl4pPr marL="499713" indent="0" algn="ctr">
              <a:buNone/>
              <a:defRPr sz="600"/>
            </a:lvl4pPr>
            <a:lvl5pPr marL="666286" indent="0" algn="ctr">
              <a:buNone/>
              <a:defRPr sz="600"/>
            </a:lvl5pPr>
            <a:lvl6pPr marL="832855" indent="0" algn="ctr">
              <a:buNone/>
              <a:defRPr sz="600"/>
            </a:lvl6pPr>
            <a:lvl7pPr marL="999425" indent="0" algn="ctr">
              <a:buNone/>
              <a:defRPr sz="600"/>
            </a:lvl7pPr>
            <a:lvl8pPr marL="1165996" indent="0" algn="ctr">
              <a:buNone/>
              <a:defRPr sz="600"/>
            </a:lvl8pPr>
            <a:lvl9pPr marL="1332569"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15" name="Marcador de pie de página 4"/>
          <p:cNvSpPr>
            <a:spLocks noGrp="1"/>
          </p:cNvSpPr>
          <p:nvPr>
            <p:ph type="ftr" sz="quarter" idx="11"/>
          </p:nvPr>
        </p:nvSpPr>
        <p:spPr>
          <a:xfrm>
            <a:off x="3028753" y="4767306"/>
            <a:ext cx="3086494" cy="273812"/>
          </a:xfrm>
          <a:prstGeom prst="rect">
            <a:avLst/>
          </a:prstGeom>
        </p:spPr>
        <p:txBody>
          <a:bodyPr lIns="33353" tIns="16676" rIns="33353" bIns="16676" anchor="ctr"/>
          <a:lstStyle>
            <a:lvl1pPr algn="ctr">
              <a:defRPr>
                <a:solidFill>
                  <a:schemeClr val="tx2"/>
                </a:solidFill>
              </a:defRPr>
            </a:lvl1pPr>
          </a:lstStyle>
          <a:p>
            <a:pPr defTabSz="880427">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16"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8"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649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4/3*#ppt_w"/>
                                          </p:val>
                                        </p:tav>
                                        <p:tav tm="100000">
                                          <p:val>
                                            <p:strVal val="#ppt_w"/>
                                          </p:val>
                                        </p:tav>
                                      </p:tavLst>
                                    </p:anim>
                                    <p:anim calcmode="lin" valueType="num">
                                      <p:cBhvr>
                                        <p:cTn id="8" dur="500" fill="hold"/>
                                        <p:tgtEl>
                                          <p:spTgt spid="12"/>
                                        </p:tgtEl>
                                        <p:attrNameLst>
                                          <p:attrName>ppt_h</p:attrName>
                                        </p:attrNameLst>
                                      </p:cBhvr>
                                      <p:tavLst>
                                        <p:tav tm="0">
                                          <p:val>
                                            <p:strVal val="4/3*#ppt_h"/>
                                          </p:val>
                                        </p:tav>
                                        <p:tav tm="100000">
                                          <p:val>
                                            <p:strVal val="#ppt_h"/>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ppt_x"/>
                                          </p:val>
                                        </p:tav>
                                        <p:tav tm="100000">
                                          <p:val>
                                            <p:strVal val="#ppt_x"/>
                                          </p:val>
                                        </p:tav>
                                      </p:tavLst>
                                    </p:anim>
                                    <p:anim calcmode="lin" valueType="num">
                                      <p:cBhvr additive="base">
                                        <p:cTn id="12" dur="1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500" fill="hold"/>
                                        <p:tgtEl>
                                          <p:spTgt spid="14"/>
                                        </p:tgtEl>
                                        <p:attrNameLst>
                                          <p:attrName>ppt_x</p:attrName>
                                        </p:attrNameLst>
                                      </p:cBhvr>
                                      <p:tavLst>
                                        <p:tav tm="0">
                                          <p:val>
                                            <p:strVal val="0-#ppt_w/2"/>
                                          </p:val>
                                        </p:tav>
                                        <p:tav tm="100000">
                                          <p:val>
                                            <p:strVal val="#ppt_x"/>
                                          </p:val>
                                        </p:tav>
                                      </p:tavLst>
                                    </p:anim>
                                    <p:anim calcmode="lin" valueType="num">
                                      <p:cBhvr additive="base">
                                        <p:cTn id="16" dur="1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500" fill="hold"/>
                                        <p:tgtEl>
                                          <p:spTgt spid="15"/>
                                        </p:tgtEl>
                                        <p:attrNameLst>
                                          <p:attrName>ppt_x</p:attrName>
                                        </p:attrNameLst>
                                      </p:cBhvr>
                                      <p:tavLst>
                                        <p:tav tm="0">
                                          <p:val>
                                            <p:strVal val="#ppt_x"/>
                                          </p:val>
                                        </p:tav>
                                        <p:tav tm="100000">
                                          <p:val>
                                            <p:strVal val="#ppt_x"/>
                                          </p:val>
                                        </p:tav>
                                      </p:tavLst>
                                    </p:anim>
                                    <p:anim calcmode="lin" valueType="num">
                                      <p:cBhvr additive="base">
                                        <p:cTn id="20" dur="1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ppt_x"/>
                                          </p:val>
                                        </p:tav>
                                        <p:tav tm="100000">
                                          <p:val>
                                            <p:strVal val="#ppt_x"/>
                                          </p:val>
                                        </p:tav>
                                      </p:tavLst>
                                    </p:anim>
                                    <p:anim calcmode="lin" valueType="num">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tmplLst>
          <p:tmpl>
            <p:tnLst>
              <p:par>
                <p:cTn presetID="2" presetClass="entr" presetSubtype="8"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500" fill="hold"/>
                        <p:tgtEl>
                          <p:spTgt spid="14"/>
                        </p:tgtEl>
                        <p:attrNameLst>
                          <p:attrName>ppt_x</p:attrName>
                        </p:attrNameLst>
                      </p:cBhvr>
                      <p:tavLst>
                        <p:tav tm="0">
                          <p:val>
                            <p:strVal val="0-#ppt_w/2"/>
                          </p:val>
                        </p:tav>
                        <p:tav tm="100000">
                          <p:val>
                            <p:strVal val="#ppt_x"/>
                          </p:val>
                        </p:tav>
                      </p:tavLst>
                    </p:anim>
                    <p:anim calcmode="lin" valueType="num">
                      <p:cBhvr additive="base">
                        <p:cTn dur="1500" fill="hold"/>
                        <p:tgtEl>
                          <p:spTgt spid="14"/>
                        </p:tgtEl>
                        <p:attrNameLst>
                          <p:attrName>ppt_y</p:attrName>
                        </p:attrNameLst>
                      </p:cBhvr>
                      <p:tavLst>
                        <p:tav tm="0">
                          <p:val>
                            <p:strVal val="#ppt_y"/>
                          </p:val>
                        </p:tav>
                        <p:tav tm="100000">
                          <p:val>
                            <p:strVal val="#ppt_y"/>
                          </p:val>
                        </p:tav>
                      </p:tavLst>
                    </p:anim>
                  </p:childTnLst>
                </p:cTn>
              </p:par>
            </p:tnLst>
          </p:tmpl>
        </p:tmplLst>
      </p:bldP>
      <p:bldP spid="15" grpId="0"/>
      <p:bldP spid="16" grpId="0"/>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Main Slide L_03">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0"/>
            <a:ext cx="9144000" cy="2158984"/>
          </a:xfrm>
          <a:prstGeom prst="rect">
            <a:avLst/>
          </a:prstGeom>
          <a:solidFill>
            <a:schemeClr val="bg1">
              <a:lumMod val="85000"/>
              <a:alpha val="50000"/>
            </a:schemeClr>
          </a:solidFill>
        </p:spPr>
        <p:txBody>
          <a:bodyPr/>
          <a:lstStyle>
            <a:lvl1pPr marL="0" indent="0">
              <a:buNone/>
              <a:defRPr/>
            </a:lvl1pPr>
          </a:lstStyle>
          <a:p>
            <a:endParaRPr lang="es-SV"/>
          </a:p>
        </p:txBody>
      </p:sp>
      <p:sp>
        <p:nvSpPr>
          <p:cNvPr id="21" name="Marcador de pie de página 4"/>
          <p:cNvSpPr>
            <a:spLocks noGrp="1"/>
          </p:cNvSpPr>
          <p:nvPr>
            <p:ph type="ftr" sz="quarter" idx="11"/>
          </p:nvPr>
        </p:nvSpPr>
        <p:spPr>
          <a:xfrm>
            <a:off x="3028753" y="4767306"/>
            <a:ext cx="3086494" cy="273812"/>
          </a:xfrm>
          <a:prstGeom prst="rect">
            <a:avLst/>
          </a:prstGeom>
        </p:spPr>
        <p:txBody>
          <a:bodyPr lIns="33353" tIns="16676" rIns="33353" bIns="16676" anchor="ctr"/>
          <a:lstStyle>
            <a:lvl1pPr algn="ctr">
              <a:defRPr>
                <a:solidFill>
                  <a:schemeClr val="tx2"/>
                </a:solidFill>
              </a:defRPr>
            </a:lvl1pPr>
          </a:lstStyle>
          <a:p>
            <a:pPr defTabSz="880427">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22"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23"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Título 1"/>
          <p:cNvSpPr>
            <a:spLocks noGrp="1"/>
          </p:cNvSpPr>
          <p:nvPr>
            <p:ph type="ctrTitle" hasCustomPrompt="1"/>
          </p:nvPr>
        </p:nvSpPr>
        <p:spPr>
          <a:xfrm>
            <a:off x="479138" y="2276652"/>
            <a:ext cx="6117686" cy="380082"/>
          </a:xfrm>
        </p:spPr>
        <p:txBody>
          <a:bodyPr anchor="b">
            <a:normAutofit/>
          </a:bodyPr>
          <a:lstStyle>
            <a:lvl1pPr marL="0" algn="l" defTabSz="333150"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25" name="Subtítulo 2"/>
          <p:cNvSpPr>
            <a:spLocks noGrp="1"/>
          </p:cNvSpPr>
          <p:nvPr>
            <p:ph type="subTitle" idx="1" hasCustomPrompt="1"/>
          </p:nvPr>
        </p:nvSpPr>
        <p:spPr>
          <a:xfrm>
            <a:off x="490152" y="2635098"/>
            <a:ext cx="2396360" cy="173033"/>
          </a:xfrm>
        </p:spPr>
        <p:txBody>
          <a:bodyPr anchor="ctr">
            <a:normAutofit/>
          </a:bodyPr>
          <a:lstStyle>
            <a:lvl1pPr marL="0" indent="0" algn="l" defTabSz="333150" rtl="0" eaLnBrk="1" latinLnBrk="0" hangingPunct="1">
              <a:lnSpc>
                <a:spcPct val="90000"/>
              </a:lnSpc>
              <a:spcBef>
                <a:spcPts val="375"/>
              </a:spcBef>
              <a:buFont typeface="Arial" panose="020B0604020202020204" pitchFamily="34" charset="0"/>
              <a:buNone/>
              <a:defRPr lang="es-ES" sz="1000" kern="1200" baseline="0" dirty="0" smtClean="0">
                <a:solidFill>
                  <a:schemeClr val="bg2"/>
                </a:solidFill>
                <a:latin typeface="Source Sans Pro" panose="020B0503030403020204" pitchFamily="34" charset="0"/>
                <a:ea typeface="+mn-ea"/>
                <a:cs typeface="+mn-cs"/>
              </a:defRPr>
            </a:lvl1pPr>
            <a:lvl2pPr marL="166589" indent="0" algn="ctr">
              <a:buNone/>
              <a:defRPr sz="700"/>
            </a:lvl2pPr>
            <a:lvl3pPr marL="333150" indent="0" algn="ctr">
              <a:buNone/>
              <a:defRPr sz="700"/>
            </a:lvl3pPr>
            <a:lvl4pPr marL="499713" indent="0" algn="ctr">
              <a:buNone/>
              <a:defRPr sz="600"/>
            </a:lvl4pPr>
            <a:lvl5pPr marL="666286" indent="0" algn="ctr">
              <a:buNone/>
              <a:defRPr sz="600"/>
            </a:lvl5pPr>
            <a:lvl6pPr marL="832855" indent="0" algn="ctr">
              <a:buNone/>
              <a:defRPr sz="600"/>
            </a:lvl6pPr>
            <a:lvl7pPr marL="999425" indent="0" algn="ctr">
              <a:buNone/>
              <a:defRPr sz="600"/>
            </a:lvl7pPr>
            <a:lvl8pPr marL="1165996" indent="0" algn="ctr">
              <a:buNone/>
              <a:defRPr sz="600"/>
            </a:lvl8pPr>
            <a:lvl9pPr marL="1332569"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Tree>
    <p:extLst>
      <p:ext uri="{BB962C8B-B14F-4D97-AF65-F5344CB8AC3E}">
        <p14:creationId xmlns:p14="http://schemas.microsoft.com/office/powerpoint/2010/main" val="172042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500" fill="hold"/>
                                        <p:tgtEl>
                                          <p:spTgt spid="21"/>
                                        </p:tgtEl>
                                        <p:attrNameLst>
                                          <p:attrName>ppt_x</p:attrName>
                                        </p:attrNameLst>
                                      </p:cBhvr>
                                      <p:tavLst>
                                        <p:tav tm="0">
                                          <p:val>
                                            <p:strVal val="#ppt_x"/>
                                          </p:val>
                                        </p:tav>
                                        <p:tav tm="100000">
                                          <p:val>
                                            <p:strVal val="#ppt_x"/>
                                          </p:val>
                                        </p:tav>
                                      </p:tavLst>
                                    </p:anim>
                                    <p:anim calcmode="lin" valueType="num">
                                      <p:cBhvr additive="base">
                                        <p:cTn id="12" dur="1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500" fill="hold"/>
                                        <p:tgtEl>
                                          <p:spTgt spid="22"/>
                                        </p:tgtEl>
                                        <p:attrNameLst>
                                          <p:attrName>ppt_x</p:attrName>
                                        </p:attrNameLst>
                                      </p:cBhvr>
                                      <p:tavLst>
                                        <p:tav tm="0">
                                          <p:val>
                                            <p:strVal val="#ppt_x"/>
                                          </p:val>
                                        </p:tav>
                                        <p:tav tm="100000">
                                          <p:val>
                                            <p:strVal val="#ppt_x"/>
                                          </p:val>
                                        </p:tav>
                                      </p:tavLst>
                                    </p:anim>
                                    <p:anim calcmode="lin" valueType="num">
                                      <p:cBhvr additive="base">
                                        <p:cTn id="16" dur="1500" fill="hold"/>
                                        <p:tgtEl>
                                          <p:spTgt spid="22"/>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2" presetClass="entr" presetSubtype="1" decel="10000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1500" fill="hold"/>
                                        <p:tgtEl>
                                          <p:spTgt spid="24"/>
                                        </p:tgtEl>
                                        <p:attrNameLst>
                                          <p:attrName>ppt_x</p:attrName>
                                        </p:attrNameLst>
                                      </p:cBhvr>
                                      <p:tavLst>
                                        <p:tav tm="0">
                                          <p:val>
                                            <p:strVal val="#ppt_x"/>
                                          </p:val>
                                        </p:tav>
                                        <p:tav tm="100000">
                                          <p:val>
                                            <p:strVal val="#ppt_x"/>
                                          </p:val>
                                        </p:tav>
                                      </p:tavLst>
                                    </p:anim>
                                    <p:anim calcmode="lin" valueType="num">
                                      <p:cBhvr additive="base">
                                        <p:cTn id="23" dur="1500" fill="hold"/>
                                        <p:tgtEl>
                                          <p:spTgt spid="24"/>
                                        </p:tgtEl>
                                        <p:attrNameLst>
                                          <p:attrName>ppt_y</p:attrName>
                                        </p:attrNameLst>
                                      </p:cBhvr>
                                      <p:tavLst>
                                        <p:tav tm="0">
                                          <p:val>
                                            <p:strVal val="0-#ppt_h/2"/>
                                          </p:val>
                                        </p:tav>
                                        <p:tav tm="100000">
                                          <p:val>
                                            <p:strVal val="#ppt_y"/>
                                          </p:val>
                                        </p:tav>
                                      </p:tavLst>
                                    </p:anim>
                                  </p:childTnLst>
                                </p:cTn>
                              </p:par>
                              <p:par>
                                <p:cTn id="24" presetID="2" presetClass="entr" presetSubtype="8" decel="100000" fill="hold" grpId="0" nodeType="withEffect">
                                  <p:stCondLst>
                                    <p:cond delay="25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1500" fill="hold"/>
                                        <p:tgtEl>
                                          <p:spTgt spid="25"/>
                                        </p:tgtEl>
                                        <p:attrNameLst>
                                          <p:attrName>ppt_x</p:attrName>
                                        </p:attrNameLst>
                                      </p:cBhvr>
                                      <p:tavLst>
                                        <p:tav tm="0">
                                          <p:val>
                                            <p:strVal val="0-#ppt_w/2"/>
                                          </p:val>
                                        </p:tav>
                                        <p:tav tm="100000">
                                          <p:val>
                                            <p:strVal val="#ppt_x"/>
                                          </p:val>
                                        </p:tav>
                                      </p:tavLst>
                                    </p:anim>
                                    <p:anim calcmode="lin" valueType="num">
                                      <p:cBhvr additive="base">
                                        <p:cTn id="27" dur="1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p:bldP spid="22" grpId="0"/>
      <p:bldP spid="24" grpId="0"/>
      <p:bldP spid="25" grpId="0">
        <p:tmplLst>
          <p:tmpl>
            <p:tnLst>
              <p:par>
                <p:cTn presetID="2" presetClass="entr" presetSubtype="8" decel="100000" fill="hold" nodeType="withEffect">
                  <p:stCondLst>
                    <p:cond delay="25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1500" fill="hold"/>
                        <p:tgtEl>
                          <p:spTgt spid="25"/>
                        </p:tgtEl>
                        <p:attrNameLst>
                          <p:attrName>ppt_x</p:attrName>
                        </p:attrNameLst>
                      </p:cBhvr>
                      <p:tavLst>
                        <p:tav tm="0">
                          <p:val>
                            <p:strVal val="0-#ppt_w/2"/>
                          </p:val>
                        </p:tav>
                        <p:tav tm="100000">
                          <p:val>
                            <p:strVal val="#ppt_x"/>
                          </p:val>
                        </p:tav>
                      </p:tavLst>
                    </p:anim>
                    <p:anim calcmode="lin" valueType="num">
                      <p:cBhvr additive="base">
                        <p:cTn dur="1500" fill="hold"/>
                        <p:tgtEl>
                          <p:spTgt spid="2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Main Slide L_04">
    <p:spTree>
      <p:nvGrpSpPr>
        <p:cNvPr id="1" name=""/>
        <p:cNvGrpSpPr/>
        <p:nvPr/>
      </p:nvGrpSpPr>
      <p:grpSpPr>
        <a:xfrm>
          <a:off x="0" y="0"/>
          <a:ext cx="0" cy="0"/>
          <a:chOff x="0" y="0"/>
          <a:chExt cx="0" cy="0"/>
        </a:xfrm>
      </p:grpSpPr>
      <p:sp>
        <p:nvSpPr>
          <p:cNvPr id="12" name="2 Marcador de posición de imagen"/>
          <p:cNvSpPr>
            <a:spLocks noGrp="1"/>
          </p:cNvSpPr>
          <p:nvPr>
            <p:ph type="pic" sz="quarter" idx="13"/>
          </p:nvPr>
        </p:nvSpPr>
        <p:spPr>
          <a:xfrm>
            <a:off x="520599" y="1040446"/>
            <a:ext cx="8101719" cy="1770861"/>
          </a:xfrm>
          <a:prstGeom prst="rect">
            <a:avLst/>
          </a:prstGeom>
          <a:solidFill>
            <a:schemeClr val="bg1">
              <a:lumMod val="85000"/>
              <a:alpha val="50000"/>
            </a:schemeClr>
          </a:solidFill>
        </p:spPr>
        <p:txBody>
          <a:bodyPr/>
          <a:lstStyle>
            <a:lvl1pPr marL="0" indent="0">
              <a:buNone/>
              <a:defRPr/>
            </a:lvl1pPr>
          </a:lstStyle>
          <a:p>
            <a:endParaRPr lang="es-SV"/>
          </a:p>
        </p:txBody>
      </p:sp>
      <p:sp>
        <p:nvSpPr>
          <p:cNvPr id="14" name="Título 1"/>
          <p:cNvSpPr>
            <a:spLocks noGrp="1"/>
          </p:cNvSpPr>
          <p:nvPr>
            <p:ph type="ctrTitle" hasCustomPrompt="1"/>
          </p:nvPr>
        </p:nvSpPr>
        <p:spPr>
          <a:xfrm>
            <a:off x="479138" y="243478"/>
            <a:ext cx="6117686" cy="380082"/>
          </a:xfrm>
        </p:spPr>
        <p:txBody>
          <a:bodyPr anchor="b">
            <a:normAutofit/>
          </a:bodyPr>
          <a:lstStyle>
            <a:lvl1pPr algn="l">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15" name="Subtítulo 2"/>
          <p:cNvSpPr>
            <a:spLocks noGrp="1"/>
          </p:cNvSpPr>
          <p:nvPr>
            <p:ph type="subTitle" idx="1" hasCustomPrompt="1"/>
          </p:nvPr>
        </p:nvSpPr>
        <p:spPr>
          <a:xfrm>
            <a:off x="490152" y="601924"/>
            <a:ext cx="2396360" cy="173033"/>
          </a:xfrm>
        </p:spPr>
        <p:txBody>
          <a:bodyPr anchor="ctr">
            <a:normAutofit/>
          </a:bodyPr>
          <a:lstStyle>
            <a:lvl1pPr marL="0" indent="0" algn="l" defTabSz="333150" rtl="0" eaLnBrk="1" latinLnBrk="0" hangingPunct="1">
              <a:lnSpc>
                <a:spcPct val="90000"/>
              </a:lnSpc>
              <a:spcBef>
                <a:spcPts val="375"/>
              </a:spcBef>
              <a:buFont typeface="Arial" panose="020B0604020202020204" pitchFamily="34" charset="0"/>
              <a:buNone/>
              <a:defRPr lang="es-SV" sz="1000" kern="1200" baseline="0" dirty="0">
                <a:solidFill>
                  <a:schemeClr val="bg2"/>
                </a:solidFill>
                <a:latin typeface="Source Sans Pro" panose="020B0503030403020204" pitchFamily="34" charset="0"/>
                <a:ea typeface="+mn-ea"/>
                <a:cs typeface="+mn-cs"/>
              </a:defRPr>
            </a:lvl1pPr>
            <a:lvl2pPr marL="166589" indent="0" algn="ctr">
              <a:buNone/>
              <a:defRPr sz="700"/>
            </a:lvl2pPr>
            <a:lvl3pPr marL="333150" indent="0" algn="ctr">
              <a:buNone/>
              <a:defRPr sz="700"/>
            </a:lvl3pPr>
            <a:lvl4pPr marL="499713" indent="0" algn="ctr">
              <a:buNone/>
              <a:defRPr sz="600"/>
            </a:lvl4pPr>
            <a:lvl5pPr marL="666286" indent="0" algn="ctr">
              <a:buNone/>
              <a:defRPr sz="600"/>
            </a:lvl5pPr>
            <a:lvl6pPr marL="832855" indent="0" algn="ctr">
              <a:buNone/>
              <a:defRPr sz="600"/>
            </a:lvl6pPr>
            <a:lvl7pPr marL="999425" indent="0" algn="ctr">
              <a:buNone/>
              <a:defRPr sz="600"/>
            </a:lvl7pPr>
            <a:lvl8pPr marL="1165996" indent="0" algn="ctr">
              <a:buNone/>
              <a:defRPr sz="600"/>
            </a:lvl8pPr>
            <a:lvl9pPr marL="1332569"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16" name="Marcador de pie de página 4"/>
          <p:cNvSpPr>
            <a:spLocks noGrp="1"/>
          </p:cNvSpPr>
          <p:nvPr>
            <p:ph type="ftr" sz="quarter" idx="11"/>
          </p:nvPr>
        </p:nvSpPr>
        <p:spPr>
          <a:xfrm>
            <a:off x="3028753" y="4767306"/>
            <a:ext cx="3086494" cy="273812"/>
          </a:xfrm>
          <a:prstGeom prst="rect">
            <a:avLst/>
          </a:prstGeom>
        </p:spPr>
        <p:txBody>
          <a:bodyPr lIns="33353" tIns="16676" rIns="33353" bIns="16676" anchor="ctr"/>
          <a:lstStyle>
            <a:lvl1pPr algn="ctr">
              <a:defRPr>
                <a:solidFill>
                  <a:schemeClr val="tx2"/>
                </a:solidFill>
              </a:defRPr>
            </a:lvl1pPr>
          </a:lstStyle>
          <a:p>
            <a:pPr defTabSz="880427">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18"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9"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192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4/3*#ppt_w"/>
                                          </p:val>
                                        </p:tav>
                                        <p:tav tm="100000">
                                          <p:val>
                                            <p:strVal val="#ppt_w"/>
                                          </p:val>
                                        </p:tav>
                                      </p:tavLst>
                                    </p:anim>
                                    <p:anim calcmode="lin" valueType="num">
                                      <p:cBhvr>
                                        <p:cTn id="8" dur="500" fill="hold"/>
                                        <p:tgtEl>
                                          <p:spTgt spid="12"/>
                                        </p:tgtEl>
                                        <p:attrNameLst>
                                          <p:attrName>ppt_h</p:attrName>
                                        </p:attrNameLst>
                                      </p:cBhvr>
                                      <p:tavLst>
                                        <p:tav tm="0">
                                          <p:val>
                                            <p:strVal val="4/3*#ppt_h"/>
                                          </p:val>
                                        </p:tav>
                                        <p:tav tm="100000">
                                          <p:val>
                                            <p:strVal val="#ppt_h"/>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500" fill="hold"/>
                                        <p:tgtEl>
                                          <p:spTgt spid="15"/>
                                        </p:tgtEl>
                                        <p:attrNameLst>
                                          <p:attrName>ppt_x</p:attrName>
                                        </p:attrNameLst>
                                      </p:cBhvr>
                                      <p:tavLst>
                                        <p:tav tm="0">
                                          <p:val>
                                            <p:strVal val="0-#ppt_w/2"/>
                                          </p:val>
                                        </p:tav>
                                        <p:tav tm="100000">
                                          <p:val>
                                            <p:strVal val="#ppt_x"/>
                                          </p:val>
                                        </p:tav>
                                      </p:tavLst>
                                    </p:anim>
                                    <p:anim calcmode="lin" valueType="num">
                                      <p:cBhvr additive="base">
                                        <p:cTn id="16" dur="1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500" fill="hold"/>
                                        <p:tgtEl>
                                          <p:spTgt spid="16"/>
                                        </p:tgtEl>
                                        <p:attrNameLst>
                                          <p:attrName>ppt_x</p:attrName>
                                        </p:attrNameLst>
                                      </p:cBhvr>
                                      <p:tavLst>
                                        <p:tav tm="0">
                                          <p:val>
                                            <p:strVal val="#ppt_x"/>
                                          </p:val>
                                        </p:tav>
                                        <p:tav tm="100000">
                                          <p:val>
                                            <p:strVal val="#ppt_x"/>
                                          </p:val>
                                        </p:tav>
                                      </p:tavLst>
                                    </p:anim>
                                    <p:anim calcmode="lin" valueType="num">
                                      <p:cBhvr additive="base">
                                        <p:cTn id="20" dur="1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500" fill="hold"/>
                                        <p:tgtEl>
                                          <p:spTgt spid="18"/>
                                        </p:tgtEl>
                                        <p:attrNameLst>
                                          <p:attrName>ppt_x</p:attrName>
                                        </p:attrNameLst>
                                      </p:cBhvr>
                                      <p:tavLst>
                                        <p:tav tm="0">
                                          <p:val>
                                            <p:strVal val="#ppt_x"/>
                                          </p:val>
                                        </p:tav>
                                        <p:tav tm="100000">
                                          <p:val>
                                            <p:strVal val="#ppt_x"/>
                                          </p:val>
                                        </p:tav>
                                      </p:tavLst>
                                    </p:anim>
                                    <p:anim calcmode="lin" valueType="num">
                                      <p:cBhvr additive="base">
                                        <p:cTn id="24" dur="1500" fill="hold"/>
                                        <p:tgtEl>
                                          <p:spTgt spid="18"/>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5" grpId="0">
        <p:tmplLst>
          <p:tmpl>
            <p:tnLst>
              <p:par>
                <p:cTn presetID="2" presetClass="entr" presetSubtype="8" decel="10000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1500" fill="hold"/>
                        <p:tgtEl>
                          <p:spTgt spid="15"/>
                        </p:tgtEl>
                        <p:attrNameLst>
                          <p:attrName>ppt_x</p:attrName>
                        </p:attrNameLst>
                      </p:cBhvr>
                      <p:tavLst>
                        <p:tav tm="0">
                          <p:val>
                            <p:strVal val="0-#ppt_w/2"/>
                          </p:val>
                        </p:tav>
                        <p:tav tm="100000">
                          <p:val>
                            <p:strVal val="#ppt_x"/>
                          </p:val>
                        </p:tav>
                      </p:tavLst>
                    </p:anim>
                    <p:anim calcmode="lin" valueType="num">
                      <p:cBhvr additive="base">
                        <p:cTn dur="1500" fill="hold"/>
                        <p:tgtEl>
                          <p:spTgt spid="15"/>
                        </p:tgtEl>
                        <p:attrNameLst>
                          <p:attrName>ppt_y</p:attrName>
                        </p:attrNameLst>
                      </p:cBhvr>
                      <p:tavLst>
                        <p:tav tm="0">
                          <p:val>
                            <p:strVal val="#ppt_y"/>
                          </p:val>
                        </p:tav>
                        <p:tav tm="100000">
                          <p:val>
                            <p:strVal val="#ppt_y"/>
                          </p:val>
                        </p:tav>
                      </p:tavLst>
                    </p:anim>
                  </p:childTnLst>
                </p:cTn>
              </p:par>
            </p:tnLst>
          </p:tmpl>
        </p:tmplLst>
      </p:bldP>
      <p:bldP spid="16" grpId="0"/>
      <p:bldP spid="18" grpId="0"/>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Main Slide L_05">
    <p:spTree>
      <p:nvGrpSpPr>
        <p:cNvPr id="1" name=""/>
        <p:cNvGrpSpPr/>
        <p:nvPr/>
      </p:nvGrpSpPr>
      <p:grpSpPr>
        <a:xfrm>
          <a:off x="0" y="0"/>
          <a:ext cx="0" cy="0"/>
          <a:chOff x="0" y="0"/>
          <a:chExt cx="0" cy="0"/>
        </a:xfrm>
      </p:grpSpPr>
      <p:sp>
        <p:nvSpPr>
          <p:cNvPr id="12" name="2 Marcador de posición de imagen"/>
          <p:cNvSpPr>
            <a:spLocks noGrp="1"/>
          </p:cNvSpPr>
          <p:nvPr>
            <p:ph type="pic" sz="quarter" idx="14"/>
          </p:nvPr>
        </p:nvSpPr>
        <p:spPr>
          <a:xfrm>
            <a:off x="3082005" y="1796053"/>
            <a:ext cx="1912438" cy="1889991"/>
          </a:xfrm>
          <a:prstGeom prst="ellipse">
            <a:avLst/>
          </a:prstGeom>
          <a:solidFill>
            <a:schemeClr val="bg1">
              <a:lumMod val="85000"/>
              <a:alpha val="50000"/>
            </a:schemeClr>
          </a:solidFill>
          <a:ln w="114300">
            <a:solidFill>
              <a:schemeClr val="bg1"/>
            </a:solidFill>
          </a:ln>
        </p:spPr>
        <p:txBody>
          <a:bodyPr/>
          <a:lstStyle>
            <a:lvl1pPr marL="0" indent="0">
              <a:buNone/>
              <a:defRPr/>
            </a:lvl1pPr>
          </a:lstStyle>
          <a:p>
            <a:endParaRPr lang="es-SV"/>
          </a:p>
        </p:txBody>
      </p:sp>
      <p:sp>
        <p:nvSpPr>
          <p:cNvPr id="13" name="Título 1"/>
          <p:cNvSpPr>
            <a:spLocks noGrp="1"/>
          </p:cNvSpPr>
          <p:nvPr>
            <p:ph type="ctrTitle" hasCustomPrompt="1"/>
          </p:nvPr>
        </p:nvSpPr>
        <p:spPr>
          <a:xfrm>
            <a:off x="479138" y="243478"/>
            <a:ext cx="6117686" cy="380082"/>
          </a:xfrm>
        </p:spPr>
        <p:txBody>
          <a:bodyPr anchor="b">
            <a:normAutofit/>
          </a:bodyPr>
          <a:lstStyle>
            <a:lvl1pPr algn="l" defTabSz="333150"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14" name="Subtítulo 2"/>
          <p:cNvSpPr>
            <a:spLocks noGrp="1"/>
          </p:cNvSpPr>
          <p:nvPr>
            <p:ph type="subTitle" idx="1" hasCustomPrompt="1"/>
          </p:nvPr>
        </p:nvSpPr>
        <p:spPr>
          <a:xfrm>
            <a:off x="490152" y="601924"/>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6589" indent="0" algn="ctr">
              <a:buNone/>
              <a:defRPr sz="700"/>
            </a:lvl2pPr>
            <a:lvl3pPr marL="333150" indent="0" algn="ctr">
              <a:buNone/>
              <a:defRPr sz="700"/>
            </a:lvl3pPr>
            <a:lvl4pPr marL="499713" indent="0" algn="ctr">
              <a:buNone/>
              <a:defRPr sz="600"/>
            </a:lvl4pPr>
            <a:lvl5pPr marL="666286" indent="0" algn="ctr">
              <a:buNone/>
              <a:defRPr sz="600"/>
            </a:lvl5pPr>
            <a:lvl6pPr marL="832855" indent="0" algn="ctr">
              <a:buNone/>
              <a:defRPr sz="600"/>
            </a:lvl6pPr>
            <a:lvl7pPr marL="999425" indent="0" algn="ctr">
              <a:buNone/>
              <a:defRPr sz="600"/>
            </a:lvl7pPr>
            <a:lvl8pPr marL="1165996" indent="0" algn="ctr">
              <a:buNone/>
              <a:defRPr sz="600"/>
            </a:lvl8pPr>
            <a:lvl9pPr marL="1332569"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15" name="Marcador de pie de página 4"/>
          <p:cNvSpPr>
            <a:spLocks noGrp="1"/>
          </p:cNvSpPr>
          <p:nvPr>
            <p:ph type="ftr" sz="quarter" idx="11"/>
          </p:nvPr>
        </p:nvSpPr>
        <p:spPr>
          <a:xfrm>
            <a:off x="3028753" y="4767306"/>
            <a:ext cx="3086494" cy="273812"/>
          </a:xfrm>
          <a:prstGeom prst="rect">
            <a:avLst/>
          </a:prstGeom>
        </p:spPr>
        <p:txBody>
          <a:bodyPr lIns="33353" tIns="16676" rIns="33353" bIns="16676" anchor="ctr"/>
          <a:lstStyle>
            <a:lvl1pPr algn="ctr">
              <a:defRPr>
                <a:solidFill>
                  <a:schemeClr val="tx2"/>
                </a:solidFill>
              </a:defRPr>
            </a:lvl1pPr>
          </a:lstStyle>
          <a:p>
            <a:pPr defTabSz="880427">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16"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8"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9432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4/3*#ppt_w"/>
                                          </p:val>
                                        </p:tav>
                                        <p:tav tm="100000">
                                          <p:val>
                                            <p:strVal val="#ppt_w"/>
                                          </p:val>
                                        </p:tav>
                                      </p:tavLst>
                                    </p:anim>
                                    <p:anim calcmode="lin" valueType="num">
                                      <p:cBhvr>
                                        <p:cTn id="8" dur="500" fill="hold"/>
                                        <p:tgtEl>
                                          <p:spTgt spid="12"/>
                                        </p:tgtEl>
                                        <p:attrNameLst>
                                          <p:attrName>ppt_h</p:attrName>
                                        </p:attrNameLst>
                                      </p:cBhvr>
                                      <p:tavLst>
                                        <p:tav tm="0">
                                          <p:val>
                                            <p:strVal val="4/3*#ppt_h"/>
                                          </p:val>
                                        </p:tav>
                                        <p:tav tm="100000">
                                          <p:val>
                                            <p:strVal val="#ppt_h"/>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ppt_x"/>
                                          </p:val>
                                        </p:tav>
                                        <p:tav tm="100000">
                                          <p:val>
                                            <p:strVal val="#ppt_x"/>
                                          </p:val>
                                        </p:tav>
                                      </p:tavLst>
                                    </p:anim>
                                    <p:anim calcmode="lin" valueType="num">
                                      <p:cBhvr additive="base">
                                        <p:cTn id="12" dur="1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500" fill="hold"/>
                                        <p:tgtEl>
                                          <p:spTgt spid="14"/>
                                        </p:tgtEl>
                                        <p:attrNameLst>
                                          <p:attrName>ppt_x</p:attrName>
                                        </p:attrNameLst>
                                      </p:cBhvr>
                                      <p:tavLst>
                                        <p:tav tm="0">
                                          <p:val>
                                            <p:strVal val="0-#ppt_w/2"/>
                                          </p:val>
                                        </p:tav>
                                        <p:tav tm="100000">
                                          <p:val>
                                            <p:strVal val="#ppt_x"/>
                                          </p:val>
                                        </p:tav>
                                      </p:tavLst>
                                    </p:anim>
                                    <p:anim calcmode="lin" valueType="num">
                                      <p:cBhvr additive="base">
                                        <p:cTn id="16" dur="1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500" fill="hold"/>
                                        <p:tgtEl>
                                          <p:spTgt spid="15"/>
                                        </p:tgtEl>
                                        <p:attrNameLst>
                                          <p:attrName>ppt_x</p:attrName>
                                        </p:attrNameLst>
                                      </p:cBhvr>
                                      <p:tavLst>
                                        <p:tav tm="0">
                                          <p:val>
                                            <p:strVal val="#ppt_x"/>
                                          </p:val>
                                        </p:tav>
                                        <p:tav tm="100000">
                                          <p:val>
                                            <p:strVal val="#ppt_x"/>
                                          </p:val>
                                        </p:tav>
                                      </p:tavLst>
                                    </p:anim>
                                    <p:anim calcmode="lin" valueType="num">
                                      <p:cBhvr additive="base">
                                        <p:cTn id="20" dur="1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ppt_x"/>
                                          </p:val>
                                        </p:tav>
                                        <p:tav tm="100000">
                                          <p:val>
                                            <p:strVal val="#ppt_x"/>
                                          </p:val>
                                        </p:tav>
                                      </p:tavLst>
                                    </p:anim>
                                    <p:anim calcmode="lin" valueType="num">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tmplLst>
          <p:tmpl>
            <p:tnLst>
              <p:par>
                <p:cTn presetID="2" presetClass="entr" presetSubtype="8" decel="100000" fill="hold" nodeType="withEffect">
                  <p:stCondLst>
                    <p:cond delay="2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1500" fill="hold"/>
                        <p:tgtEl>
                          <p:spTgt spid="14"/>
                        </p:tgtEl>
                        <p:attrNameLst>
                          <p:attrName>ppt_x</p:attrName>
                        </p:attrNameLst>
                      </p:cBhvr>
                      <p:tavLst>
                        <p:tav tm="0">
                          <p:val>
                            <p:strVal val="0-#ppt_w/2"/>
                          </p:val>
                        </p:tav>
                        <p:tav tm="100000">
                          <p:val>
                            <p:strVal val="#ppt_x"/>
                          </p:val>
                        </p:tav>
                      </p:tavLst>
                    </p:anim>
                    <p:anim calcmode="lin" valueType="num">
                      <p:cBhvr additive="base">
                        <p:cTn dur="1500" fill="hold"/>
                        <p:tgtEl>
                          <p:spTgt spid="14"/>
                        </p:tgtEl>
                        <p:attrNameLst>
                          <p:attrName>ppt_y</p:attrName>
                        </p:attrNameLst>
                      </p:cBhvr>
                      <p:tavLst>
                        <p:tav tm="0">
                          <p:val>
                            <p:strVal val="#ppt_y"/>
                          </p:val>
                        </p:tav>
                        <p:tav tm="100000">
                          <p:val>
                            <p:strVal val="#ppt_y"/>
                          </p:val>
                        </p:tav>
                      </p:tavLst>
                    </p:anim>
                  </p:childTnLst>
                </p:cTn>
              </p:par>
            </p:tnLst>
          </p:tmpl>
        </p:tmplLst>
      </p:bldP>
      <p:bldP spid="15" grpId="0"/>
      <p:bldP spid="16" grpId="0"/>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Main Slide L_06">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251933" y="1137382"/>
            <a:ext cx="2801379" cy="1974366"/>
          </a:xfrm>
          <a:prstGeom prst="roundRect">
            <a:avLst>
              <a:gd name="adj" fmla="val 0"/>
            </a:avLst>
          </a:prstGeom>
          <a:solidFill>
            <a:schemeClr val="bg1">
              <a:lumMod val="85000"/>
            </a:schemeClr>
          </a:solidFill>
          <a:ln w="2571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53" tIns="16676" rIns="33353" bIns="16676" numCol="1" spcCol="0" rtlCol="0" fromWordArt="0" anchor="ctr" anchorCtr="0" forceAA="0" compatLnSpc="1">
            <a:prstTxWarp prst="textNoShape">
              <a:avLst/>
            </a:prstTxWarp>
            <a:noAutofit/>
          </a:bodyPr>
          <a:lstStyle>
            <a:lvl1pPr>
              <a:defRPr lang="es-SV" sz="1800" dirty="0">
                <a:solidFill>
                  <a:schemeClr val="lt1"/>
                </a:solidFill>
              </a:defRPr>
            </a:lvl1pPr>
          </a:lstStyle>
          <a:p>
            <a:pPr marL="0" lvl="0" algn="ctr" defTabSz="880427"/>
            <a:endParaRPr lang="es-SV"/>
          </a:p>
        </p:txBody>
      </p:sp>
      <p:sp>
        <p:nvSpPr>
          <p:cNvPr id="9" name="2 Marcador de posición de imagen"/>
          <p:cNvSpPr>
            <a:spLocks noGrp="1"/>
          </p:cNvSpPr>
          <p:nvPr>
            <p:ph type="pic" sz="quarter" idx="13"/>
          </p:nvPr>
        </p:nvSpPr>
        <p:spPr>
          <a:xfrm>
            <a:off x="3171443" y="1137382"/>
            <a:ext cx="2801379" cy="1974366"/>
          </a:xfrm>
          <a:prstGeom prst="roundRect">
            <a:avLst>
              <a:gd name="adj" fmla="val 0"/>
            </a:avLst>
          </a:prstGeom>
          <a:solidFill>
            <a:schemeClr val="bg1">
              <a:lumMod val="85000"/>
            </a:schemeClr>
          </a:solidFill>
          <a:ln w="2571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53" tIns="16676" rIns="33353" bIns="16676" numCol="1" spcCol="0" rtlCol="0" fromWordArt="0" anchor="ctr" anchorCtr="0" forceAA="0" compatLnSpc="1">
            <a:prstTxWarp prst="textNoShape">
              <a:avLst/>
            </a:prstTxWarp>
            <a:noAutofit/>
          </a:bodyPr>
          <a:lstStyle>
            <a:lvl1pPr>
              <a:defRPr lang="es-SV" sz="1800" dirty="0">
                <a:solidFill>
                  <a:schemeClr val="lt1"/>
                </a:solidFill>
              </a:defRPr>
            </a:lvl1pPr>
          </a:lstStyle>
          <a:p>
            <a:pPr marL="0" lvl="0" algn="ctr" defTabSz="880427"/>
            <a:endParaRPr lang="es-SV"/>
          </a:p>
        </p:txBody>
      </p:sp>
      <p:sp>
        <p:nvSpPr>
          <p:cNvPr id="10" name="2 Marcador de posición de imagen"/>
          <p:cNvSpPr>
            <a:spLocks noGrp="1"/>
          </p:cNvSpPr>
          <p:nvPr>
            <p:ph type="pic" sz="quarter" idx="14"/>
          </p:nvPr>
        </p:nvSpPr>
        <p:spPr>
          <a:xfrm>
            <a:off x="6090952" y="1137382"/>
            <a:ext cx="2801379" cy="1974366"/>
          </a:xfrm>
          <a:prstGeom prst="roundRect">
            <a:avLst>
              <a:gd name="adj" fmla="val 0"/>
            </a:avLst>
          </a:prstGeom>
          <a:solidFill>
            <a:schemeClr val="bg1">
              <a:lumMod val="85000"/>
            </a:schemeClr>
          </a:solidFill>
          <a:ln w="2571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53" tIns="16676" rIns="33353" bIns="16676" numCol="1" spcCol="0" rtlCol="0" fromWordArt="0" anchor="ctr" anchorCtr="0" forceAA="0" compatLnSpc="1">
            <a:prstTxWarp prst="textNoShape">
              <a:avLst/>
            </a:prstTxWarp>
            <a:noAutofit/>
          </a:bodyPr>
          <a:lstStyle>
            <a:lvl1pPr>
              <a:defRPr lang="es-SV" sz="1800" dirty="0">
                <a:solidFill>
                  <a:schemeClr val="lt1"/>
                </a:solidFill>
              </a:defRPr>
            </a:lvl1pPr>
          </a:lstStyle>
          <a:p>
            <a:pPr marL="0" lvl="0" algn="ctr" defTabSz="880427"/>
            <a:endParaRPr lang="es-SV"/>
          </a:p>
        </p:txBody>
      </p:sp>
      <p:sp>
        <p:nvSpPr>
          <p:cNvPr id="19" name="Título 1"/>
          <p:cNvSpPr>
            <a:spLocks noGrp="1"/>
          </p:cNvSpPr>
          <p:nvPr>
            <p:ph type="ctrTitle" hasCustomPrompt="1"/>
          </p:nvPr>
        </p:nvSpPr>
        <p:spPr>
          <a:xfrm>
            <a:off x="479138" y="243478"/>
            <a:ext cx="6117686" cy="380082"/>
          </a:xfrm>
        </p:spPr>
        <p:txBody>
          <a:bodyPr anchor="b">
            <a:normAutofit/>
          </a:bodyPr>
          <a:lstStyle>
            <a:lvl1pPr algn="l" defTabSz="333150"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20" name="Subtítulo 2"/>
          <p:cNvSpPr>
            <a:spLocks noGrp="1"/>
          </p:cNvSpPr>
          <p:nvPr>
            <p:ph type="subTitle" idx="1" hasCustomPrompt="1"/>
          </p:nvPr>
        </p:nvSpPr>
        <p:spPr>
          <a:xfrm>
            <a:off x="490152" y="601924"/>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6589" indent="0" algn="ctr">
              <a:buNone/>
              <a:defRPr sz="700"/>
            </a:lvl2pPr>
            <a:lvl3pPr marL="333150" indent="0" algn="ctr">
              <a:buNone/>
              <a:defRPr sz="700"/>
            </a:lvl3pPr>
            <a:lvl4pPr marL="499713" indent="0" algn="ctr">
              <a:buNone/>
              <a:defRPr sz="600"/>
            </a:lvl4pPr>
            <a:lvl5pPr marL="666286" indent="0" algn="ctr">
              <a:buNone/>
              <a:defRPr sz="600"/>
            </a:lvl5pPr>
            <a:lvl6pPr marL="832855" indent="0" algn="ctr">
              <a:buNone/>
              <a:defRPr sz="600"/>
            </a:lvl6pPr>
            <a:lvl7pPr marL="999425" indent="0" algn="ctr">
              <a:buNone/>
              <a:defRPr sz="600"/>
            </a:lvl7pPr>
            <a:lvl8pPr marL="1165996" indent="0" algn="ctr">
              <a:buNone/>
              <a:defRPr sz="600"/>
            </a:lvl8pPr>
            <a:lvl9pPr marL="1332569"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21" name="Marcador de pie de página 4"/>
          <p:cNvSpPr>
            <a:spLocks noGrp="1"/>
          </p:cNvSpPr>
          <p:nvPr>
            <p:ph type="ftr" sz="quarter" idx="11"/>
          </p:nvPr>
        </p:nvSpPr>
        <p:spPr>
          <a:xfrm>
            <a:off x="3028753" y="4767306"/>
            <a:ext cx="3086494" cy="273812"/>
          </a:xfrm>
          <a:prstGeom prst="rect">
            <a:avLst/>
          </a:prstGeom>
        </p:spPr>
        <p:txBody>
          <a:bodyPr lIns="33353" tIns="16676" rIns="33353" bIns="16676" anchor="ctr"/>
          <a:lstStyle>
            <a:lvl1pPr algn="ctr">
              <a:defRPr>
                <a:solidFill>
                  <a:schemeClr val="tx2"/>
                </a:solidFill>
              </a:defRPr>
            </a:lvl1pPr>
          </a:lstStyle>
          <a:p>
            <a:pPr defTabSz="880427">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22"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23"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632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strVal val="4/3*#ppt_w"/>
                                          </p:val>
                                        </p:tav>
                                        <p:tav tm="100000">
                                          <p:val>
                                            <p:strVal val="#ppt_w"/>
                                          </p:val>
                                        </p:tav>
                                      </p:tavLst>
                                    </p:anim>
                                    <p:anim calcmode="lin" valueType="num">
                                      <p:cBhvr>
                                        <p:cTn id="12" dur="500" fill="hold"/>
                                        <p:tgtEl>
                                          <p:spTgt spid="9"/>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strVal val="4/3*#ppt_w"/>
                                          </p:val>
                                        </p:tav>
                                        <p:tav tm="100000">
                                          <p:val>
                                            <p:strVal val="#ppt_w"/>
                                          </p:val>
                                        </p:tav>
                                      </p:tavLst>
                                    </p:anim>
                                    <p:anim calcmode="lin" valueType="num">
                                      <p:cBhvr>
                                        <p:cTn id="16" dur="500" fill="hold"/>
                                        <p:tgtEl>
                                          <p:spTgt spid="10"/>
                                        </p:tgtEl>
                                        <p:attrNameLst>
                                          <p:attrName>ppt_h</p:attrName>
                                        </p:attrNameLst>
                                      </p:cBhvr>
                                      <p:tavLst>
                                        <p:tav tm="0">
                                          <p:val>
                                            <p:strVal val="4/3*#ppt_h"/>
                                          </p:val>
                                        </p:tav>
                                        <p:tav tm="100000">
                                          <p:val>
                                            <p:strVal val="#ppt_h"/>
                                          </p:val>
                                        </p:tav>
                                      </p:tavLst>
                                    </p:anim>
                                  </p:childTnLst>
                                </p:cTn>
                              </p:par>
                              <p:par>
                                <p:cTn id="17" presetID="2" presetClass="entr" presetSubtype="1" decel="10000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500" fill="hold"/>
                                        <p:tgtEl>
                                          <p:spTgt spid="19"/>
                                        </p:tgtEl>
                                        <p:attrNameLst>
                                          <p:attrName>ppt_x</p:attrName>
                                        </p:attrNameLst>
                                      </p:cBhvr>
                                      <p:tavLst>
                                        <p:tav tm="0">
                                          <p:val>
                                            <p:strVal val="#ppt_x"/>
                                          </p:val>
                                        </p:tav>
                                        <p:tav tm="100000">
                                          <p:val>
                                            <p:strVal val="#ppt_x"/>
                                          </p:val>
                                        </p:tav>
                                      </p:tavLst>
                                    </p:anim>
                                    <p:anim calcmode="lin" valueType="num">
                                      <p:cBhvr additive="base">
                                        <p:cTn id="20" dur="1500" fill="hold"/>
                                        <p:tgtEl>
                                          <p:spTgt spid="19"/>
                                        </p:tgtEl>
                                        <p:attrNameLst>
                                          <p:attrName>ppt_y</p:attrName>
                                        </p:attrNameLst>
                                      </p:cBhvr>
                                      <p:tavLst>
                                        <p:tav tm="0">
                                          <p:val>
                                            <p:strVal val="0-#ppt_h/2"/>
                                          </p:val>
                                        </p:tav>
                                        <p:tav tm="100000">
                                          <p:val>
                                            <p:strVal val="#ppt_y"/>
                                          </p:val>
                                        </p:tav>
                                      </p:tavLst>
                                    </p:anim>
                                  </p:childTnLst>
                                </p:cTn>
                              </p:par>
                              <p:par>
                                <p:cTn id="21" presetID="2" presetClass="entr" presetSubtype="8" decel="100000" fill="hold" grpId="0" nodeType="withEffect">
                                  <p:stCondLst>
                                    <p:cond delay="25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500" fill="hold"/>
                                        <p:tgtEl>
                                          <p:spTgt spid="20"/>
                                        </p:tgtEl>
                                        <p:attrNameLst>
                                          <p:attrName>ppt_x</p:attrName>
                                        </p:attrNameLst>
                                      </p:cBhvr>
                                      <p:tavLst>
                                        <p:tav tm="0">
                                          <p:val>
                                            <p:strVal val="0-#ppt_w/2"/>
                                          </p:val>
                                        </p:tav>
                                        <p:tav tm="100000">
                                          <p:val>
                                            <p:strVal val="#ppt_x"/>
                                          </p:val>
                                        </p:tav>
                                      </p:tavLst>
                                    </p:anim>
                                    <p:anim calcmode="lin" valueType="num">
                                      <p:cBhvr additive="base">
                                        <p:cTn id="24" dur="1500" fill="hold"/>
                                        <p:tgtEl>
                                          <p:spTgt spid="20"/>
                                        </p:tgtEl>
                                        <p:attrNameLst>
                                          <p:attrName>ppt_y</p:attrName>
                                        </p:attrNameLst>
                                      </p:cBhvr>
                                      <p:tavLst>
                                        <p:tav tm="0">
                                          <p:val>
                                            <p:strVal val="#ppt_y"/>
                                          </p:val>
                                        </p:tav>
                                        <p:tav tm="100000">
                                          <p:val>
                                            <p:strVal val="#ppt_y"/>
                                          </p:val>
                                        </p:tav>
                                      </p:tavLst>
                                    </p:anim>
                                  </p:childTnLst>
                                </p:cTn>
                              </p:par>
                              <p:par>
                                <p:cTn id="25" presetID="2" presetClass="entr" presetSubtype="4" decel="10000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1500" fill="hold"/>
                                        <p:tgtEl>
                                          <p:spTgt spid="21"/>
                                        </p:tgtEl>
                                        <p:attrNameLst>
                                          <p:attrName>ppt_x</p:attrName>
                                        </p:attrNameLst>
                                      </p:cBhvr>
                                      <p:tavLst>
                                        <p:tav tm="0">
                                          <p:val>
                                            <p:strVal val="#ppt_x"/>
                                          </p:val>
                                        </p:tav>
                                        <p:tav tm="100000">
                                          <p:val>
                                            <p:strVal val="#ppt_x"/>
                                          </p:val>
                                        </p:tav>
                                      </p:tavLst>
                                    </p:anim>
                                    <p:anim calcmode="lin" valueType="num">
                                      <p:cBhvr additive="base">
                                        <p:cTn id="28" dur="1500" fill="hold"/>
                                        <p:tgtEl>
                                          <p:spTgt spid="21"/>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1500" fill="hold"/>
                                        <p:tgtEl>
                                          <p:spTgt spid="22"/>
                                        </p:tgtEl>
                                        <p:attrNameLst>
                                          <p:attrName>ppt_x</p:attrName>
                                        </p:attrNameLst>
                                      </p:cBhvr>
                                      <p:tavLst>
                                        <p:tav tm="0">
                                          <p:val>
                                            <p:strVal val="#ppt_x"/>
                                          </p:val>
                                        </p:tav>
                                        <p:tav tm="100000">
                                          <p:val>
                                            <p:strVal val="#ppt_x"/>
                                          </p:val>
                                        </p:tav>
                                      </p:tavLst>
                                    </p:anim>
                                    <p:anim calcmode="lin" valueType="num">
                                      <p:cBhvr additive="base">
                                        <p:cTn id="32" dur="1500" fill="hold"/>
                                        <p:tgtEl>
                                          <p:spTgt spid="22"/>
                                        </p:tgtEl>
                                        <p:attrNameLst>
                                          <p:attrName>ppt_y</p:attrName>
                                        </p:attrNameLst>
                                      </p:cBhvr>
                                      <p:tavLst>
                                        <p:tav tm="0">
                                          <p:val>
                                            <p:strVal val="1+#ppt_h/2"/>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9" grpId="0"/>
      <p:bldP spid="20" grpId="0">
        <p:tmplLst>
          <p:tmpl>
            <p:tnLst>
              <p:par>
                <p:cTn presetID="2" presetClass="entr" presetSubtype="8"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500" fill="hold"/>
                        <p:tgtEl>
                          <p:spTgt spid="20"/>
                        </p:tgtEl>
                        <p:attrNameLst>
                          <p:attrName>ppt_x</p:attrName>
                        </p:attrNameLst>
                      </p:cBhvr>
                      <p:tavLst>
                        <p:tav tm="0">
                          <p:val>
                            <p:strVal val="0-#ppt_w/2"/>
                          </p:val>
                        </p:tav>
                        <p:tav tm="100000">
                          <p:val>
                            <p:strVal val="#ppt_x"/>
                          </p:val>
                        </p:tav>
                      </p:tavLst>
                    </p:anim>
                    <p:anim calcmode="lin" valueType="num">
                      <p:cBhvr additive="base">
                        <p:cTn dur="1500" fill="hold"/>
                        <p:tgtEl>
                          <p:spTgt spid="20"/>
                        </p:tgtEl>
                        <p:attrNameLst>
                          <p:attrName>ppt_y</p:attrName>
                        </p:attrNameLst>
                      </p:cBhvr>
                      <p:tavLst>
                        <p:tav tm="0">
                          <p:val>
                            <p:strVal val="#ppt_y"/>
                          </p:val>
                        </p:tav>
                        <p:tav tm="100000">
                          <p:val>
                            <p:strVal val="#ppt_y"/>
                          </p:val>
                        </p:tav>
                      </p:tavLst>
                    </p:anim>
                  </p:childTnLst>
                </p:cTn>
              </p:par>
            </p:tnLst>
          </p:tmpl>
        </p:tmplLst>
      </p:bldP>
      <p:bldP spid="21" grpId="0"/>
      <p:bldP spid="22" grpId="0"/>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Main Slide L_08">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479138" y="243478"/>
            <a:ext cx="6858149" cy="380082"/>
          </a:xfrm>
        </p:spPr>
        <p:txBody>
          <a:bodyPr anchor="b">
            <a:normAutofit/>
          </a:bodyPr>
          <a:lstStyle>
            <a:lvl1pPr algn="l" defTabSz="333150"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3" name="Subtítulo 2"/>
          <p:cNvSpPr>
            <a:spLocks noGrp="1"/>
          </p:cNvSpPr>
          <p:nvPr>
            <p:ph type="subTitle" idx="1" hasCustomPrompt="1"/>
          </p:nvPr>
        </p:nvSpPr>
        <p:spPr>
          <a:xfrm>
            <a:off x="490152" y="601924"/>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6589" indent="0" algn="ctr">
              <a:buNone/>
              <a:defRPr sz="700"/>
            </a:lvl2pPr>
            <a:lvl3pPr marL="333150" indent="0" algn="ctr">
              <a:buNone/>
              <a:defRPr sz="700"/>
            </a:lvl3pPr>
            <a:lvl4pPr marL="499713" indent="0" algn="ctr">
              <a:buNone/>
              <a:defRPr sz="600"/>
            </a:lvl4pPr>
            <a:lvl5pPr marL="666286" indent="0" algn="ctr">
              <a:buNone/>
              <a:defRPr sz="600"/>
            </a:lvl5pPr>
            <a:lvl6pPr marL="832855" indent="0" algn="ctr">
              <a:buNone/>
              <a:defRPr sz="600"/>
            </a:lvl6pPr>
            <a:lvl7pPr marL="999425" indent="0" algn="ctr">
              <a:buNone/>
              <a:defRPr sz="600"/>
            </a:lvl7pPr>
            <a:lvl8pPr marL="1165996" indent="0" algn="ctr">
              <a:buNone/>
              <a:defRPr sz="600"/>
            </a:lvl8pPr>
            <a:lvl9pPr marL="1332569"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5" name="Marcador de pie de página 4"/>
          <p:cNvSpPr>
            <a:spLocks noGrp="1"/>
          </p:cNvSpPr>
          <p:nvPr>
            <p:ph type="ftr" sz="quarter" idx="11"/>
          </p:nvPr>
        </p:nvSpPr>
        <p:spPr>
          <a:xfrm>
            <a:off x="490152" y="4767306"/>
            <a:ext cx="2026312" cy="273812"/>
          </a:xfrm>
          <a:prstGeom prst="rect">
            <a:avLst/>
          </a:prstGeom>
        </p:spPr>
        <p:txBody>
          <a:bodyPr lIns="33353" tIns="16676" rIns="33353" bIns="16676" anchor="ctr"/>
          <a:lstStyle>
            <a:lvl1pPr algn="l">
              <a:defRPr>
                <a:solidFill>
                  <a:schemeClr val="tx2"/>
                </a:solidFill>
              </a:defRPr>
            </a:lvl1pPr>
          </a:lstStyle>
          <a:p>
            <a:pPr defTabSz="880427">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cxnSp>
        <p:nvCxnSpPr>
          <p:cNvPr id="10"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2 Marcador de posición de imagen"/>
          <p:cNvSpPr>
            <a:spLocks noGrp="1"/>
          </p:cNvSpPr>
          <p:nvPr>
            <p:ph type="pic" sz="quarter" idx="10"/>
          </p:nvPr>
        </p:nvSpPr>
        <p:spPr>
          <a:xfrm>
            <a:off x="5179528" y="0"/>
            <a:ext cx="3964472" cy="5143500"/>
          </a:xfrm>
          <a:prstGeom prst="rect">
            <a:avLst/>
          </a:prstGeom>
          <a:solidFill>
            <a:schemeClr val="bg1">
              <a:lumMod val="85000"/>
              <a:alpha val="50000"/>
            </a:schemeClr>
          </a:solidFill>
        </p:spPr>
        <p:txBody>
          <a:bodyPr/>
          <a:lstStyle>
            <a:lvl1pPr marL="0" indent="0">
              <a:buNone/>
              <a:defRPr/>
            </a:lvl1pPr>
          </a:lstStyle>
          <a:p>
            <a:endParaRPr lang="es-SV"/>
          </a:p>
        </p:txBody>
      </p:sp>
      <p:sp>
        <p:nvSpPr>
          <p:cNvPr id="8" name="Marcador de número de diapositiva 5"/>
          <p:cNvSpPr>
            <a:spLocks noGrp="1"/>
          </p:cNvSpPr>
          <p:nvPr>
            <p:ph type="sldNum" sz="quarter" idx="12"/>
          </p:nvPr>
        </p:nvSpPr>
        <p:spPr>
          <a:xfrm>
            <a:off x="6812614" y="4767306"/>
            <a:ext cx="2057266" cy="273812"/>
          </a:xfrm>
        </p:spPr>
        <p:txBody>
          <a:bodyPr/>
          <a:lstStyle>
            <a:lvl1pPr>
              <a:defRPr>
                <a:solidFill>
                  <a:schemeClr val="bg1"/>
                </a:solidFill>
              </a:defRPr>
            </a:lvl1pPr>
          </a:lstStyle>
          <a:p>
            <a:fld id="{FF439014-E629-42E3-A58B-61A0F1C8CFFE}" type="slidenum">
              <a:rPr smtClean="0">
                <a:solidFill>
                  <a:srgbClr val="FFFFFF"/>
                </a:solidFill>
              </a:rPr>
              <a:pPr/>
              <a:t>‹#›</a:t>
            </a:fld>
            <a:endParaRPr>
              <a:solidFill>
                <a:srgbClr val="FFFFFF"/>
              </a:solidFill>
            </a:endParaRPr>
          </a:p>
        </p:txBody>
      </p:sp>
    </p:spTree>
    <p:extLst>
      <p:ext uri="{BB962C8B-B14F-4D97-AF65-F5344CB8AC3E}">
        <p14:creationId xmlns:p14="http://schemas.microsoft.com/office/powerpoint/2010/main" val="140995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500" fill="hold"/>
                                        <p:tgtEl>
                                          <p:spTgt spid="5"/>
                                        </p:tgtEl>
                                        <p:attrNameLst>
                                          <p:attrName>ppt_x</p:attrName>
                                        </p:attrNameLst>
                                      </p:cBhvr>
                                      <p:tavLst>
                                        <p:tav tm="0">
                                          <p:val>
                                            <p:strVal val="#ppt_x"/>
                                          </p:val>
                                        </p:tav>
                                        <p:tav tm="100000">
                                          <p:val>
                                            <p:strVal val="#ppt_x"/>
                                          </p:val>
                                        </p:tav>
                                      </p:tavLst>
                                    </p:anim>
                                    <p:anim calcmode="lin" valueType="num">
                                      <p:cBhvr additive="base">
                                        <p:cTn id="16" dur="1500" fill="hold"/>
                                        <p:tgtEl>
                                          <p:spTgt spid="5"/>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23" presetClass="entr" presetSubtype="288" fill="hold" grpId="0" nodeType="withEffect">
                                  <p:stCondLst>
                                    <p:cond delay="15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strVal val="4/3*#ppt_w"/>
                                          </p:val>
                                        </p:tav>
                                        <p:tav tm="100000">
                                          <p:val>
                                            <p:strVal val="#ppt_w"/>
                                          </p:val>
                                        </p:tav>
                                      </p:tavLst>
                                    </p:anim>
                                    <p:anim calcmode="lin" valueType="num">
                                      <p:cBhvr>
                                        <p:cTn id="23" dur="500" fill="hold"/>
                                        <p:tgtEl>
                                          <p:spTgt spid="7"/>
                                        </p:tgtEl>
                                        <p:attrNameLst>
                                          <p:attrName>ppt_h</p:attrName>
                                        </p:attrNameLst>
                                      </p:cBhvr>
                                      <p:tavLst>
                                        <p:tav tm="0">
                                          <p:val>
                                            <p:strVal val="4/3*#ppt_h"/>
                                          </p:val>
                                        </p:tav>
                                        <p:tav tm="100000">
                                          <p:val>
                                            <p:strVal val="#ppt_h"/>
                                          </p:val>
                                        </p:tav>
                                      </p:tavLst>
                                    </p:anim>
                                  </p:childTnLst>
                                </p:cTn>
                              </p:par>
                              <p:par>
                                <p:cTn id="24" presetID="2" presetClass="entr" presetSubtype="4" decel="10000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500" fill="hold"/>
                                        <p:tgtEl>
                                          <p:spTgt spid="8"/>
                                        </p:tgtEl>
                                        <p:attrNameLst>
                                          <p:attrName>ppt_x</p:attrName>
                                        </p:attrNameLst>
                                      </p:cBhvr>
                                      <p:tavLst>
                                        <p:tav tm="0">
                                          <p:val>
                                            <p:strVal val="#ppt_x"/>
                                          </p:val>
                                        </p:tav>
                                        <p:tav tm="100000">
                                          <p:val>
                                            <p:strVal val="#ppt_x"/>
                                          </p:val>
                                        </p:tav>
                                      </p:tavLst>
                                    </p:anim>
                                    <p:anim calcmode="lin" valueType="num">
                                      <p:cBhvr additive="base">
                                        <p:cTn id="27" dur="1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2" presetClass="entr" presetSubtype="8" decel="10000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500" fill="hold"/>
                        <p:tgtEl>
                          <p:spTgt spid="3"/>
                        </p:tgtEl>
                        <p:attrNameLst>
                          <p:attrName>ppt_x</p:attrName>
                        </p:attrNameLst>
                      </p:cBhvr>
                      <p:tavLst>
                        <p:tav tm="0">
                          <p:val>
                            <p:strVal val="0-#ppt_w/2"/>
                          </p:val>
                        </p:tav>
                        <p:tav tm="100000">
                          <p:val>
                            <p:strVal val="#ppt_x"/>
                          </p:val>
                        </p:tav>
                      </p:tavLst>
                    </p:anim>
                    <p:anim calcmode="lin" valueType="num">
                      <p:cBhvr additive="base">
                        <p:cTn dur="1500" fill="hold"/>
                        <p:tgtEl>
                          <p:spTgt spid="3"/>
                        </p:tgtEl>
                        <p:attrNameLst>
                          <p:attrName>ppt_y</p:attrName>
                        </p:attrNameLst>
                      </p:cBhvr>
                      <p:tavLst>
                        <p:tav tm="0">
                          <p:val>
                            <p:strVal val="#ppt_y"/>
                          </p:val>
                        </p:tav>
                        <p:tav tm="100000">
                          <p:val>
                            <p:strVal val="#ppt_y"/>
                          </p:val>
                        </p:tav>
                      </p:tavLst>
                    </p:anim>
                  </p:childTnLst>
                </p:cTn>
              </p:par>
            </p:tnLst>
          </p:tmpl>
        </p:tmplLst>
      </p:bldP>
      <p:bldP spid="5" grpId="0"/>
      <p:bldP spid="7" grpId="0" animBg="1"/>
      <p:bldP spid="8" grpId="0"/>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Main Slide Center">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1513157" y="243478"/>
            <a:ext cx="6117686" cy="380082"/>
          </a:xfrm>
        </p:spPr>
        <p:txBody>
          <a:bodyPr anchor="b">
            <a:normAutofit/>
          </a:bodyPr>
          <a:lstStyle>
            <a:lvl1pPr marL="0" algn="ctr" defTabSz="333150"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3" name="Subtítulo 2"/>
          <p:cNvSpPr>
            <a:spLocks noGrp="1"/>
          </p:cNvSpPr>
          <p:nvPr>
            <p:ph type="subTitle" idx="1" hasCustomPrompt="1"/>
          </p:nvPr>
        </p:nvSpPr>
        <p:spPr>
          <a:xfrm>
            <a:off x="3373820" y="601924"/>
            <a:ext cx="2396360" cy="173033"/>
          </a:xfrm>
        </p:spPr>
        <p:txBody>
          <a:bodyPr anchor="ctr">
            <a:normAutofit/>
          </a:bodyPr>
          <a:lstStyle>
            <a:lvl1pPr marL="0" indent="0" algn="ctr">
              <a:buNone/>
              <a:defRPr lang="es-SV" sz="1000" kern="1200" baseline="0" dirty="0">
                <a:solidFill>
                  <a:schemeClr val="bg2"/>
                </a:solidFill>
                <a:latin typeface="Source Sans Pro" panose="020B0503030403020204" pitchFamily="34" charset="0"/>
                <a:ea typeface="+mn-ea"/>
                <a:cs typeface="+mn-cs"/>
              </a:defRPr>
            </a:lvl1pPr>
            <a:lvl2pPr marL="166589" indent="0" algn="ctr">
              <a:buNone/>
              <a:defRPr sz="700"/>
            </a:lvl2pPr>
            <a:lvl3pPr marL="333150" indent="0" algn="ctr">
              <a:buNone/>
              <a:defRPr sz="700"/>
            </a:lvl3pPr>
            <a:lvl4pPr marL="499713" indent="0" algn="ctr">
              <a:buNone/>
              <a:defRPr sz="600"/>
            </a:lvl4pPr>
            <a:lvl5pPr marL="666286" indent="0" algn="ctr">
              <a:buNone/>
              <a:defRPr sz="600"/>
            </a:lvl5pPr>
            <a:lvl6pPr marL="832855" indent="0" algn="ctr">
              <a:buNone/>
              <a:defRPr sz="600"/>
            </a:lvl6pPr>
            <a:lvl7pPr marL="999425" indent="0" algn="ctr">
              <a:buNone/>
              <a:defRPr sz="600"/>
            </a:lvl7pPr>
            <a:lvl8pPr marL="1165996" indent="0" algn="ctr">
              <a:buNone/>
              <a:defRPr sz="600"/>
            </a:lvl8pPr>
            <a:lvl9pPr marL="1332569"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5" name="Marcador de pie de página 4"/>
          <p:cNvSpPr>
            <a:spLocks noGrp="1"/>
          </p:cNvSpPr>
          <p:nvPr>
            <p:ph type="ftr" sz="quarter" idx="11"/>
          </p:nvPr>
        </p:nvSpPr>
        <p:spPr>
          <a:xfrm>
            <a:off x="3028753" y="4767306"/>
            <a:ext cx="3086494" cy="273812"/>
          </a:xfrm>
          <a:prstGeom prst="rect">
            <a:avLst/>
          </a:prstGeom>
        </p:spPr>
        <p:txBody>
          <a:bodyPr lIns="33353" tIns="16676" rIns="33353" bIns="16676" anchor="ctr"/>
          <a:lstStyle>
            <a:lvl1pPr algn="ctr">
              <a:defRPr>
                <a:solidFill>
                  <a:schemeClr val="tx2"/>
                </a:solidFill>
              </a:defRPr>
            </a:lvl1pPr>
          </a:lstStyle>
          <a:p>
            <a:pPr defTabSz="880427">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6" name="Marcador de número de diapositiva 5"/>
          <p:cNvSpPr>
            <a:spLocks noGrp="1"/>
          </p:cNvSpPr>
          <p:nvPr>
            <p:ph type="sldNum" sz="quarter" idx="12"/>
          </p:nvPr>
        </p:nvSpPr>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0"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409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500" fill="hold"/>
                                        <p:tgtEl>
                                          <p:spTgt spid="5"/>
                                        </p:tgtEl>
                                        <p:attrNameLst>
                                          <p:attrName>ppt_x</p:attrName>
                                        </p:attrNameLst>
                                      </p:cBhvr>
                                      <p:tavLst>
                                        <p:tav tm="0">
                                          <p:val>
                                            <p:strVal val="#ppt_x"/>
                                          </p:val>
                                        </p:tav>
                                        <p:tav tm="100000">
                                          <p:val>
                                            <p:strVal val="#ppt_x"/>
                                          </p:val>
                                        </p:tav>
                                      </p:tavLst>
                                    </p:anim>
                                    <p:anim calcmode="lin" valueType="num">
                                      <p:cBhvr additive="base">
                                        <p:cTn id="16" dur="1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500" fill="hold"/>
                                        <p:tgtEl>
                                          <p:spTgt spid="6"/>
                                        </p:tgtEl>
                                        <p:attrNameLst>
                                          <p:attrName>ppt_x</p:attrName>
                                        </p:attrNameLst>
                                      </p:cBhvr>
                                      <p:tavLst>
                                        <p:tav tm="0">
                                          <p:val>
                                            <p:strVal val="#ppt_x"/>
                                          </p:val>
                                        </p:tav>
                                        <p:tav tm="100000">
                                          <p:val>
                                            <p:strVal val="#ppt_x"/>
                                          </p:val>
                                        </p:tav>
                                      </p:tavLst>
                                    </p:anim>
                                    <p:anim calcmode="lin" valueType="num">
                                      <p:cBhvr additive="base">
                                        <p:cTn id="20" dur="1500" fill="hold"/>
                                        <p:tgtEl>
                                          <p:spTgt spid="6"/>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2" presetClass="entr" presetSubtype="8" decel="10000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500" fill="hold"/>
                        <p:tgtEl>
                          <p:spTgt spid="3"/>
                        </p:tgtEl>
                        <p:attrNameLst>
                          <p:attrName>ppt_x</p:attrName>
                        </p:attrNameLst>
                      </p:cBhvr>
                      <p:tavLst>
                        <p:tav tm="0">
                          <p:val>
                            <p:strVal val="0-#ppt_w/2"/>
                          </p:val>
                        </p:tav>
                        <p:tav tm="100000">
                          <p:val>
                            <p:strVal val="#ppt_x"/>
                          </p:val>
                        </p:tav>
                      </p:tavLst>
                    </p:anim>
                    <p:anim calcmode="lin" valueType="num">
                      <p:cBhvr additive="base">
                        <p:cTn dur="1500" fill="hold"/>
                        <p:tgtEl>
                          <p:spTgt spid="3"/>
                        </p:tgtEl>
                        <p:attrNameLst>
                          <p:attrName>ppt_y</p:attrName>
                        </p:attrNameLst>
                      </p:cBhvr>
                      <p:tavLst>
                        <p:tav tm="0">
                          <p:val>
                            <p:strVal val="#ppt_y"/>
                          </p:val>
                        </p:tav>
                        <p:tav tm="100000">
                          <p:val>
                            <p:strVal val="#ppt_y"/>
                          </p:val>
                        </p:tav>
                      </p:tavLst>
                    </p:anim>
                  </p:childTnLst>
                </p:cTn>
              </p:par>
            </p:tnLst>
          </p:tmpl>
        </p:tmplLst>
      </p:bldP>
      <p:bldP spid="5" grpId="0"/>
      <p:bldP spid="6" grpId="0"/>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Main Slide C_01">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0"/>
            <a:ext cx="3805447" cy="5143500"/>
          </a:xfrm>
          <a:prstGeom prst="rect">
            <a:avLst/>
          </a:prstGeom>
          <a:solidFill>
            <a:schemeClr val="bg1">
              <a:lumMod val="85000"/>
              <a:alpha val="50000"/>
            </a:schemeClr>
          </a:solidFill>
        </p:spPr>
        <p:txBody>
          <a:bodyPr/>
          <a:lstStyle>
            <a:lvl1pPr marL="0" indent="0">
              <a:buNone/>
              <a:defRPr/>
            </a:lvl1pPr>
          </a:lstStyle>
          <a:p>
            <a:endParaRPr lang="es-SV"/>
          </a:p>
        </p:txBody>
      </p:sp>
      <p:sp>
        <p:nvSpPr>
          <p:cNvPr id="15" name="Título 1"/>
          <p:cNvSpPr>
            <a:spLocks noGrp="1"/>
          </p:cNvSpPr>
          <p:nvPr>
            <p:ph type="ctrTitle" hasCustomPrompt="1"/>
          </p:nvPr>
        </p:nvSpPr>
        <p:spPr>
          <a:xfrm>
            <a:off x="4211051" y="243478"/>
            <a:ext cx="4613777" cy="380082"/>
          </a:xfrm>
        </p:spPr>
        <p:txBody>
          <a:bodyPr anchor="b">
            <a:normAutofit/>
          </a:bodyPr>
          <a:lstStyle>
            <a:lvl1pPr marL="0" algn="l" defTabSz="333150"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16" name="Subtítulo 2"/>
          <p:cNvSpPr>
            <a:spLocks noGrp="1"/>
          </p:cNvSpPr>
          <p:nvPr>
            <p:ph type="subTitle" idx="1" hasCustomPrompt="1"/>
          </p:nvPr>
        </p:nvSpPr>
        <p:spPr>
          <a:xfrm>
            <a:off x="4221933" y="601924"/>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6589" indent="0" algn="ctr">
              <a:buNone/>
              <a:defRPr sz="700"/>
            </a:lvl2pPr>
            <a:lvl3pPr marL="333150" indent="0" algn="ctr">
              <a:buNone/>
              <a:defRPr sz="700"/>
            </a:lvl3pPr>
            <a:lvl4pPr marL="499713" indent="0" algn="ctr">
              <a:buNone/>
              <a:defRPr sz="600"/>
            </a:lvl4pPr>
            <a:lvl5pPr marL="666286" indent="0" algn="ctr">
              <a:buNone/>
              <a:defRPr sz="600"/>
            </a:lvl5pPr>
            <a:lvl6pPr marL="832855" indent="0" algn="ctr">
              <a:buNone/>
              <a:defRPr sz="600"/>
            </a:lvl6pPr>
            <a:lvl7pPr marL="999425" indent="0" algn="ctr">
              <a:buNone/>
              <a:defRPr sz="600"/>
            </a:lvl7pPr>
            <a:lvl8pPr marL="1165996" indent="0" algn="ctr">
              <a:buNone/>
              <a:defRPr sz="600"/>
            </a:lvl8pPr>
            <a:lvl9pPr marL="1332569"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17" name="Marcador de pie de página 4"/>
          <p:cNvSpPr>
            <a:spLocks noGrp="1"/>
          </p:cNvSpPr>
          <p:nvPr>
            <p:ph type="ftr" sz="quarter" idx="11"/>
          </p:nvPr>
        </p:nvSpPr>
        <p:spPr>
          <a:xfrm>
            <a:off x="3947728" y="4767306"/>
            <a:ext cx="2167651" cy="273812"/>
          </a:xfrm>
          <a:prstGeom prst="rect">
            <a:avLst/>
          </a:prstGeom>
        </p:spPr>
        <p:txBody>
          <a:bodyPr lIns="33353" tIns="16676" rIns="33353" bIns="16676" anchor="ctr"/>
          <a:lstStyle>
            <a:lvl1pPr algn="ctr">
              <a:defRPr>
                <a:solidFill>
                  <a:schemeClr val="tx2"/>
                </a:solidFill>
              </a:defRPr>
            </a:lvl1pPr>
          </a:lstStyle>
          <a:p>
            <a:pPr defTabSz="880427">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18"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9"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4241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500" fill="hold"/>
                                        <p:tgtEl>
                                          <p:spTgt spid="15"/>
                                        </p:tgtEl>
                                        <p:attrNameLst>
                                          <p:attrName>ppt_x</p:attrName>
                                        </p:attrNameLst>
                                      </p:cBhvr>
                                      <p:tavLst>
                                        <p:tav tm="0">
                                          <p:val>
                                            <p:strVal val="#ppt_x"/>
                                          </p:val>
                                        </p:tav>
                                        <p:tav tm="100000">
                                          <p:val>
                                            <p:strVal val="#ppt_x"/>
                                          </p:val>
                                        </p:tav>
                                      </p:tavLst>
                                    </p:anim>
                                    <p:anim calcmode="lin" valueType="num">
                                      <p:cBhvr additive="base">
                                        <p:cTn id="12" dur="1500" fill="hold"/>
                                        <p:tgtEl>
                                          <p:spTgt spid="15"/>
                                        </p:tgtEl>
                                        <p:attrNameLst>
                                          <p:attrName>ppt_y</p:attrName>
                                        </p:attrNameLst>
                                      </p:cBhvr>
                                      <p:tavLst>
                                        <p:tav tm="0">
                                          <p:val>
                                            <p:strVal val="0-#ppt_h/2"/>
                                          </p:val>
                                        </p:tav>
                                        <p:tav tm="100000">
                                          <p:val>
                                            <p:strVal val="#ppt_y"/>
                                          </p:val>
                                        </p:tav>
                                      </p:tavLst>
                                    </p:anim>
                                  </p:childTnLst>
                                </p:cTn>
                              </p:par>
                              <p:par>
                                <p:cTn id="13" presetID="2" presetClass="entr" presetSubtype="8" decel="100000"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500" fill="hold"/>
                                        <p:tgtEl>
                                          <p:spTgt spid="16"/>
                                        </p:tgtEl>
                                        <p:attrNameLst>
                                          <p:attrName>ppt_x</p:attrName>
                                        </p:attrNameLst>
                                      </p:cBhvr>
                                      <p:tavLst>
                                        <p:tav tm="0">
                                          <p:val>
                                            <p:strVal val="0-#ppt_w/2"/>
                                          </p:val>
                                        </p:tav>
                                        <p:tav tm="100000">
                                          <p:val>
                                            <p:strVal val="#ppt_x"/>
                                          </p:val>
                                        </p:tav>
                                      </p:tavLst>
                                    </p:anim>
                                    <p:anim calcmode="lin" valueType="num">
                                      <p:cBhvr additive="base">
                                        <p:cTn id="16" dur="1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500" fill="hold"/>
                                        <p:tgtEl>
                                          <p:spTgt spid="17"/>
                                        </p:tgtEl>
                                        <p:attrNameLst>
                                          <p:attrName>ppt_x</p:attrName>
                                        </p:attrNameLst>
                                      </p:cBhvr>
                                      <p:tavLst>
                                        <p:tav tm="0">
                                          <p:val>
                                            <p:strVal val="#ppt_x"/>
                                          </p:val>
                                        </p:tav>
                                        <p:tav tm="100000">
                                          <p:val>
                                            <p:strVal val="#ppt_x"/>
                                          </p:val>
                                        </p:tav>
                                      </p:tavLst>
                                    </p:anim>
                                    <p:anim calcmode="lin" valueType="num">
                                      <p:cBhvr additive="base">
                                        <p:cTn id="20" dur="1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500" fill="hold"/>
                                        <p:tgtEl>
                                          <p:spTgt spid="18"/>
                                        </p:tgtEl>
                                        <p:attrNameLst>
                                          <p:attrName>ppt_x</p:attrName>
                                        </p:attrNameLst>
                                      </p:cBhvr>
                                      <p:tavLst>
                                        <p:tav tm="0">
                                          <p:val>
                                            <p:strVal val="#ppt_x"/>
                                          </p:val>
                                        </p:tav>
                                        <p:tav tm="100000">
                                          <p:val>
                                            <p:strVal val="#ppt_x"/>
                                          </p:val>
                                        </p:tav>
                                      </p:tavLst>
                                    </p:anim>
                                    <p:anim calcmode="lin" valueType="num">
                                      <p:cBhvr additive="base">
                                        <p:cTn id="24" dur="1500" fill="hold"/>
                                        <p:tgtEl>
                                          <p:spTgt spid="18"/>
                                        </p:tgtEl>
                                        <p:attrNameLst>
                                          <p:attrName>ppt_y</p:attrName>
                                        </p:attrNameLst>
                                      </p:cBhvr>
                                      <p:tavLst>
                                        <p:tav tm="0">
                                          <p:val>
                                            <p:strVal val="1+#ppt_h/2"/>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6" grpId="0">
        <p:tmplLst>
          <p:tmpl>
            <p:tnLst>
              <p:par>
                <p:cTn presetID="2" presetClass="entr" presetSubtype="8" decel="100000"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500" fill="hold"/>
                        <p:tgtEl>
                          <p:spTgt spid="16"/>
                        </p:tgtEl>
                        <p:attrNameLst>
                          <p:attrName>ppt_x</p:attrName>
                        </p:attrNameLst>
                      </p:cBhvr>
                      <p:tavLst>
                        <p:tav tm="0">
                          <p:val>
                            <p:strVal val="0-#ppt_w/2"/>
                          </p:val>
                        </p:tav>
                        <p:tav tm="100000">
                          <p:val>
                            <p:strVal val="#ppt_x"/>
                          </p:val>
                        </p:tav>
                      </p:tavLst>
                    </p:anim>
                    <p:anim calcmode="lin" valueType="num">
                      <p:cBhvr additive="base">
                        <p:cTn dur="1500" fill="hold"/>
                        <p:tgtEl>
                          <p:spTgt spid="16"/>
                        </p:tgtEl>
                        <p:attrNameLst>
                          <p:attrName>ppt_y</p:attrName>
                        </p:attrNameLst>
                      </p:cBhvr>
                      <p:tavLst>
                        <p:tav tm="0">
                          <p:val>
                            <p:strVal val="#ppt_y"/>
                          </p:val>
                        </p:tav>
                        <p:tav tm="100000">
                          <p:val>
                            <p:strVal val="#ppt_y"/>
                          </p:val>
                        </p:tav>
                      </p:tavLst>
                    </p:anim>
                  </p:childTnLst>
                </p:cTn>
              </p:par>
            </p:tnLst>
          </p:tmpl>
        </p:tmplLst>
      </p:bldP>
      <p:bldP spid="17" grpId="0"/>
      <p:bldP spid="18" grpId="0"/>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Main Slide Right">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2545754" y="243478"/>
            <a:ext cx="6117686" cy="380082"/>
          </a:xfrm>
        </p:spPr>
        <p:txBody>
          <a:bodyPr anchor="b">
            <a:normAutofit/>
          </a:bodyPr>
          <a:lstStyle>
            <a:lvl1pPr marL="0" algn="r" defTabSz="333150"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3" name="Subtítulo 2"/>
          <p:cNvSpPr>
            <a:spLocks noGrp="1"/>
          </p:cNvSpPr>
          <p:nvPr>
            <p:ph type="subTitle" idx="1" hasCustomPrompt="1"/>
          </p:nvPr>
        </p:nvSpPr>
        <p:spPr>
          <a:xfrm>
            <a:off x="6256364" y="601924"/>
            <a:ext cx="2396360" cy="173033"/>
          </a:xfrm>
        </p:spPr>
        <p:txBody>
          <a:bodyPr anchor="ctr">
            <a:normAutofit/>
          </a:bodyPr>
          <a:lstStyle>
            <a:lvl1pPr marL="0" indent="0" algn="r">
              <a:buNone/>
              <a:defRPr lang="es-SV" sz="1000" kern="1200" baseline="0" dirty="0">
                <a:solidFill>
                  <a:schemeClr val="bg2"/>
                </a:solidFill>
                <a:latin typeface="Source Sans Pro" panose="020B0503030403020204" pitchFamily="34" charset="0"/>
                <a:ea typeface="+mn-ea"/>
                <a:cs typeface="+mn-cs"/>
              </a:defRPr>
            </a:lvl1pPr>
            <a:lvl2pPr marL="166589" indent="0" algn="ctr">
              <a:buNone/>
              <a:defRPr sz="700"/>
            </a:lvl2pPr>
            <a:lvl3pPr marL="333150" indent="0" algn="ctr">
              <a:buNone/>
              <a:defRPr sz="700"/>
            </a:lvl3pPr>
            <a:lvl4pPr marL="499713" indent="0" algn="ctr">
              <a:buNone/>
              <a:defRPr sz="600"/>
            </a:lvl4pPr>
            <a:lvl5pPr marL="666286" indent="0" algn="ctr">
              <a:buNone/>
              <a:defRPr sz="600"/>
            </a:lvl5pPr>
            <a:lvl6pPr marL="832855" indent="0" algn="ctr">
              <a:buNone/>
              <a:defRPr sz="600"/>
            </a:lvl6pPr>
            <a:lvl7pPr marL="999425" indent="0" algn="ctr">
              <a:buNone/>
              <a:defRPr sz="600"/>
            </a:lvl7pPr>
            <a:lvl8pPr marL="1165996" indent="0" algn="ctr">
              <a:buNone/>
              <a:defRPr sz="600"/>
            </a:lvl8pPr>
            <a:lvl9pPr marL="1332569"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5" name="Marcador de pie de página 4"/>
          <p:cNvSpPr>
            <a:spLocks noGrp="1"/>
          </p:cNvSpPr>
          <p:nvPr>
            <p:ph type="ftr" sz="quarter" idx="11"/>
          </p:nvPr>
        </p:nvSpPr>
        <p:spPr>
          <a:xfrm>
            <a:off x="3028753" y="4767306"/>
            <a:ext cx="3086494" cy="273812"/>
          </a:xfrm>
          <a:prstGeom prst="rect">
            <a:avLst/>
          </a:prstGeom>
        </p:spPr>
        <p:txBody>
          <a:bodyPr lIns="33353" tIns="16676" rIns="33353" bIns="16676" anchor="ctr"/>
          <a:lstStyle>
            <a:lvl1pPr algn="ctr">
              <a:defRPr>
                <a:solidFill>
                  <a:schemeClr val="tx2"/>
                </a:solidFill>
              </a:defRPr>
            </a:lvl1pPr>
          </a:lstStyle>
          <a:p>
            <a:pPr defTabSz="880427">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6" name="Marcador de número de diapositiva 5"/>
          <p:cNvSpPr>
            <a:spLocks noGrp="1"/>
          </p:cNvSpPr>
          <p:nvPr>
            <p:ph type="sldNum" sz="quarter" idx="12"/>
          </p:nvPr>
        </p:nvSpPr>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0"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098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500" fill="hold"/>
                                        <p:tgtEl>
                                          <p:spTgt spid="5"/>
                                        </p:tgtEl>
                                        <p:attrNameLst>
                                          <p:attrName>ppt_x</p:attrName>
                                        </p:attrNameLst>
                                      </p:cBhvr>
                                      <p:tavLst>
                                        <p:tav tm="0">
                                          <p:val>
                                            <p:strVal val="#ppt_x"/>
                                          </p:val>
                                        </p:tav>
                                        <p:tav tm="100000">
                                          <p:val>
                                            <p:strVal val="#ppt_x"/>
                                          </p:val>
                                        </p:tav>
                                      </p:tavLst>
                                    </p:anim>
                                    <p:anim calcmode="lin" valueType="num">
                                      <p:cBhvr additive="base">
                                        <p:cTn id="16" dur="1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500" fill="hold"/>
                                        <p:tgtEl>
                                          <p:spTgt spid="6"/>
                                        </p:tgtEl>
                                        <p:attrNameLst>
                                          <p:attrName>ppt_x</p:attrName>
                                        </p:attrNameLst>
                                      </p:cBhvr>
                                      <p:tavLst>
                                        <p:tav tm="0">
                                          <p:val>
                                            <p:strVal val="#ppt_x"/>
                                          </p:val>
                                        </p:tav>
                                        <p:tav tm="100000">
                                          <p:val>
                                            <p:strVal val="#ppt_x"/>
                                          </p:val>
                                        </p:tav>
                                      </p:tavLst>
                                    </p:anim>
                                    <p:anim calcmode="lin" valueType="num">
                                      <p:cBhvr additive="base">
                                        <p:cTn id="20" dur="1500" fill="hold"/>
                                        <p:tgtEl>
                                          <p:spTgt spid="6"/>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2" presetClass="entr" presetSubtype="2" decel="10000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500" fill="hold"/>
                        <p:tgtEl>
                          <p:spTgt spid="3"/>
                        </p:tgtEl>
                        <p:attrNameLst>
                          <p:attrName>ppt_x</p:attrName>
                        </p:attrNameLst>
                      </p:cBhvr>
                      <p:tavLst>
                        <p:tav tm="0">
                          <p:val>
                            <p:strVal val="1+#ppt_w/2"/>
                          </p:val>
                        </p:tav>
                        <p:tav tm="100000">
                          <p:val>
                            <p:strVal val="#ppt_x"/>
                          </p:val>
                        </p:tav>
                      </p:tavLst>
                    </p:anim>
                    <p:anim calcmode="lin" valueType="num">
                      <p:cBhvr additive="base">
                        <p:cTn dur="1500" fill="hold"/>
                        <p:tgtEl>
                          <p:spTgt spid="3"/>
                        </p:tgtEl>
                        <p:attrNameLst>
                          <p:attrName>ppt_y</p:attrName>
                        </p:attrNameLst>
                      </p:cBhvr>
                      <p:tavLst>
                        <p:tav tm="0">
                          <p:val>
                            <p:strVal val="#ppt_y"/>
                          </p:val>
                        </p:tav>
                        <p:tav tm="100000">
                          <p:val>
                            <p:strVal val="#ppt_y"/>
                          </p:val>
                        </p:tav>
                      </p:tavLst>
                    </p:anim>
                  </p:childTnLst>
                </p:cTn>
              </p:par>
            </p:tnLst>
          </p:tmpl>
        </p:tmplLst>
      </p:bldP>
      <p:bldP spid="5" grpId="0"/>
      <p:bldP spid="6" grpId="0"/>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Full Image Layout">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0"/>
            <a:ext cx="9144000" cy="5143500"/>
          </a:xfrm>
          <a:prstGeom prst="rect">
            <a:avLst/>
          </a:prstGeom>
          <a:solidFill>
            <a:schemeClr val="bg1">
              <a:lumMod val="85000"/>
              <a:alpha val="50000"/>
            </a:schemeClr>
          </a:solidFill>
        </p:spPr>
        <p:txBody>
          <a:bodyPr/>
          <a:lstStyle>
            <a:lvl1pPr marL="0" indent="0">
              <a:buNone/>
              <a:defRPr/>
            </a:lvl1pPr>
          </a:lstStyle>
          <a:p>
            <a:endParaRPr lang="es-SV"/>
          </a:p>
        </p:txBody>
      </p:sp>
    </p:spTree>
    <p:extLst>
      <p:ext uri="{BB962C8B-B14F-4D97-AF65-F5344CB8AC3E}">
        <p14:creationId xmlns:p14="http://schemas.microsoft.com/office/powerpoint/2010/main" val="57603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mage Layout 02">
    <p:spTree>
      <p:nvGrpSpPr>
        <p:cNvPr id="1" name=""/>
        <p:cNvGrpSpPr/>
        <p:nvPr/>
      </p:nvGrpSpPr>
      <p:grpSpPr>
        <a:xfrm>
          <a:off x="0" y="0"/>
          <a:ext cx="0" cy="0"/>
          <a:chOff x="0" y="0"/>
          <a:chExt cx="0" cy="0"/>
        </a:xfrm>
      </p:grpSpPr>
      <p:sp>
        <p:nvSpPr>
          <p:cNvPr id="8" name="Marcador de posición de imagen 8"/>
          <p:cNvSpPr>
            <a:spLocks noGrp="1"/>
          </p:cNvSpPr>
          <p:nvPr>
            <p:ph type="pic" sz="quarter" idx="16" hasCustomPrompt="1"/>
          </p:nvPr>
        </p:nvSpPr>
        <p:spPr>
          <a:xfrm>
            <a:off x="3610213" y="1525505"/>
            <a:ext cx="1951545" cy="2595262"/>
          </a:xfrm>
          <a:prstGeom prst="rect">
            <a:avLst/>
          </a:prstGeom>
          <a:solidFill>
            <a:schemeClr val="bg1">
              <a:lumMod val="75000"/>
            </a:schemeClr>
          </a:solidFill>
        </p:spPr>
        <p:txBody>
          <a:bodyPr/>
          <a:lstStyle>
            <a:lvl1pPr algn="ctr">
              <a:defRPr sz="1200">
                <a:latin typeface="Calibri" panose="020F0502020204030204" pitchFamily="34" charset="0"/>
              </a:defRPr>
            </a:lvl1pPr>
          </a:lstStyle>
          <a:p>
            <a:r>
              <a:rPr lang="es-ES" err="1"/>
              <a:t>Image</a:t>
            </a:r>
            <a:r>
              <a:rPr lang="es-ES"/>
              <a:t> </a:t>
            </a:r>
            <a:r>
              <a:rPr lang="es-ES" err="1"/>
              <a:t>Holder</a:t>
            </a:r>
            <a:endParaRPr lang="es-ES"/>
          </a:p>
        </p:txBody>
      </p:sp>
      <p:sp>
        <p:nvSpPr>
          <p:cNvPr id="15" name="Título 1"/>
          <p:cNvSpPr>
            <a:spLocks noGrp="1"/>
          </p:cNvSpPr>
          <p:nvPr>
            <p:ph type="ctrTitle" hasCustomPrompt="1"/>
          </p:nvPr>
        </p:nvSpPr>
        <p:spPr>
          <a:xfrm>
            <a:off x="479138" y="243478"/>
            <a:ext cx="6117686" cy="380082"/>
          </a:xfrm>
        </p:spPr>
        <p:txBody>
          <a:bodyPr anchor="b">
            <a:normAutofit/>
          </a:bodyPr>
          <a:lstStyle>
            <a:lvl1pPr marL="0" algn="l" defTabSz="333150"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16" name="Subtítulo 2"/>
          <p:cNvSpPr>
            <a:spLocks noGrp="1"/>
          </p:cNvSpPr>
          <p:nvPr>
            <p:ph type="subTitle" idx="1" hasCustomPrompt="1"/>
          </p:nvPr>
        </p:nvSpPr>
        <p:spPr>
          <a:xfrm>
            <a:off x="490152" y="601924"/>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6589" indent="0" algn="ctr">
              <a:buNone/>
              <a:defRPr sz="700"/>
            </a:lvl2pPr>
            <a:lvl3pPr marL="333150" indent="0" algn="ctr">
              <a:buNone/>
              <a:defRPr sz="700"/>
            </a:lvl3pPr>
            <a:lvl4pPr marL="499713" indent="0" algn="ctr">
              <a:buNone/>
              <a:defRPr sz="600"/>
            </a:lvl4pPr>
            <a:lvl5pPr marL="666286" indent="0" algn="ctr">
              <a:buNone/>
              <a:defRPr sz="600"/>
            </a:lvl5pPr>
            <a:lvl6pPr marL="832855" indent="0" algn="ctr">
              <a:buNone/>
              <a:defRPr sz="600"/>
            </a:lvl6pPr>
            <a:lvl7pPr marL="999425" indent="0" algn="ctr">
              <a:buNone/>
              <a:defRPr sz="600"/>
            </a:lvl7pPr>
            <a:lvl8pPr marL="1165996" indent="0" algn="ctr">
              <a:buNone/>
              <a:defRPr sz="600"/>
            </a:lvl8pPr>
            <a:lvl9pPr marL="1332569"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17" name="Marcador de pie de página 4"/>
          <p:cNvSpPr>
            <a:spLocks noGrp="1"/>
          </p:cNvSpPr>
          <p:nvPr>
            <p:ph type="ftr" sz="quarter" idx="11"/>
          </p:nvPr>
        </p:nvSpPr>
        <p:spPr>
          <a:xfrm>
            <a:off x="3028753" y="4767306"/>
            <a:ext cx="3086494" cy="273812"/>
          </a:xfrm>
          <a:prstGeom prst="rect">
            <a:avLst/>
          </a:prstGeom>
        </p:spPr>
        <p:txBody>
          <a:bodyPr lIns="33353" tIns="16676" rIns="33353" bIns="16676" anchor="ctr"/>
          <a:lstStyle>
            <a:lvl1pPr algn="ctr">
              <a:defRPr>
                <a:solidFill>
                  <a:schemeClr val="tx2"/>
                </a:solidFill>
              </a:defRPr>
            </a:lvl1pPr>
          </a:lstStyle>
          <a:p>
            <a:pPr defTabSz="880427">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18"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9"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483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500" fill="hold"/>
                                        <p:tgtEl>
                                          <p:spTgt spid="15"/>
                                        </p:tgtEl>
                                        <p:attrNameLst>
                                          <p:attrName>ppt_x</p:attrName>
                                        </p:attrNameLst>
                                      </p:cBhvr>
                                      <p:tavLst>
                                        <p:tav tm="0">
                                          <p:val>
                                            <p:strVal val="#ppt_x"/>
                                          </p:val>
                                        </p:tav>
                                        <p:tav tm="100000">
                                          <p:val>
                                            <p:strVal val="#ppt_x"/>
                                          </p:val>
                                        </p:tav>
                                      </p:tavLst>
                                    </p:anim>
                                    <p:anim calcmode="lin" valueType="num">
                                      <p:cBhvr additive="base">
                                        <p:cTn id="8" dur="1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500" fill="hold"/>
                                        <p:tgtEl>
                                          <p:spTgt spid="16"/>
                                        </p:tgtEl>
                                        <p:attrNameLst>
                                          <p:attrName>ppt_x</p:attrName>
                                        </p:attrNameLst>
                                      </p:cBhvr>
                                      <p:tavLst>
                                        <p:tav tm="0">
                                          <p:val>
                                            <p:strVal val="0-#ppt_w/2"/>
                                          </p:val>
                                        </p:tav>
                                        <p:tav tm="100000">
                                          <p:val>
                                            <p:strVal val="#ppt_x"/>
                                          </p:val>
                                        </p:tav>
                                      </p:tavLst>
                                    </p:anim>
                                    <p:anim calcmode="lin" valueType="num">
                                      <p:cBhvr additive="base">
                                        <p:cTn id="12" dur="1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500" fill="hold"/>
                                        <p:tgtEl>
                                          <p:spTgt spid="17"/>
                                        </p:tgtEl>
                                        <p:attrNameLst>
                                          <p:attrName>ppt_x</p:attrName>
                                        </p:attrNameLst>
                                      </p:cBhvr>
                                      <p:tavLst>
                                        <p:tav tm="0">
                                          <p:val>
                                            <p:strVal val="#ppt_x"/>
                                          </p:val>
                                        </p:tav>
                                        <p:tav tm="100000">
                                          <p:val>
                                            <p:strVal val="#ppt_x"/>
                                          </p:val>
                                        </p:tav>
                                      </p:tavLst>
                                    </p:anim>
                                    <p:anim calcmode="lin" valueType="num">
                                      <p:cBhvr additive="base">
                                        <p:cTn id="16" dur="1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500" fill="hold"/>
                                        <p:tgtEl>
                                          <p:spTgt spid="18"/>
                                        </p:tgtEl>
                                        <p:attrNameLst>
                                          <p:attrName>ppt_x</p:attrName>
                                        </p:attrNameLst>
                                      </p:cBhvr>
                                      <p:tavLst>
                                        <p:tav tm="0">
                                          <p:val>
                                            <p:strVal val="#ppt_x"/>
                                          </p:val>
                                        </p:tav>
                                        <p:tav tm="100000">
                                          <p:val>
                                            <p:strVal val="#ppt_x"/>
                                          </p:val>
                                        </p:tav>
                                      </p:tavLst>
                                    </p:anim>
                                    <p:anim calcmode="lin" valueType="num">
                                      <p:cBhvr additive="base">
                                        <p:cTn id="20" dur="1500" fill="hold"/>
                                        <p:tgtEl>
                                          <p:spTgt spid="18"/>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tmplLst>
          <p:tmpl>
            <p:tnLst>
              <p:par>
                <p:cTn presetID="2" presetClass="entr" presetSubtype="8" decel="100000"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500" fill="hold"/>
                        <p:tgtEl>
                          <p:spTgt spid="16"/>
                        </p:tgtEl>
                        <p:attrNameLst>
                          <p:attrName>ppt_x</p:attrName>
                        </p:attrNameLst>
                      </p:cBhvr>
                      <p:tavLst>
                        <p:tav tm="0">
                          <p:val>
                            <p:strVal val="0-#ppt_w/2"/>
                          </p:val>
                        </p:tav>
                        <p:tav tm="100000">
                          <p:val>
                            <p:strVal val="#ppt_x"/>
                          </p:val>
                        </p:tav>
                      </p:tavLst>
                    </p:anim>
                    <p:anim calcmode="lin" valueType="num">
                      <p:cBhvr additive="base">
                        <p:cTn dur="1500" fill="hold"/>
                        <p:tgtEl>
                          <p:spTgt spid="16"/>
                        </p:tgtEl>
                        <p:attrNameLst>
                          <p:attrName>ppt_y</p:attrName>
                        </p:attrNameLst>
                      </p:cBhvr>
                      <p:tavLst>
                        <p:tav tm="0">
                          <p:val>
                            <p:strVal val="#ppt_y"/>
                          </p:val>
                        </p:tav>
                        <p:tav tm="100000">
                          <p:val>
                            <p:strVal val="#ppt_y"/>
                          </p:val>
                        </p:tav>
                      </p:tavLst>
                    </p:anim>
                  </p:childTnLst>
                </p:cTn>
              </p:par>
            </p:tnLst>
          </p:tmpl>
        </p:tmplLst>
      </p:bldP>
      <p:bldP spid="17" grpId="0"/>
      <p:bldP spid="18" grpId="0"/>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Main Slide L_08">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479138" y="243478"/>
            <a:ext cx="6858149" cy="380082"/>
          </a:xfrm>
        </p:spPr>
        <p:txBody>
          <a:bodyPr anchor="b">
            <a:normAutofit/>
          </a:bodyPr>
          <a:lstStyle>
            <a:lvl1pPr algn="l" defTabSz="333150"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3" name="Subtítulo 2"/>
          <p:cNvSpPr>
            <a:spLocks noGrp="1"/>
          </p:cNvSpPr>
          <p:nvPr>
            <p:ph type="subTitle" idx="1" hasCustomPrompt="1"/>
          </p:nvPr>
        </p:nvSpPr>
        <p:spPr>
          <a:xfrm>
            <a:off x="490152" y="601924"/>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6589" indent="0" algn="ctr">
              <a:buNone/>
              <a:defRPr sz="700"/>
            </a:lvl2pPr>
            <a:lvl3pPr marL="333150" indent="0" algn="ctr">
              <a:buNone/>
              <a:defRPr sz="700"/>
            </a:lvl3pPr>
            <a:lvl4pPr marL="499713" indent="0" algn="ctr">
              <a:buNone/>
              <a:defRPr sz="600"/>
            </a:lvl4pPr>
            <a:lvl5pPr marL="666286" indent="0" algn="ctr">
              <a:buNone/>
              <a:defRPr sz="600"/>
            </a:lvl5pPr>
            <a:lvl6pPr marL="832855" indent="0" algn="ctr">
              <a:buNone/>
              <a:defRPr sz="600"/>
            </a:lvl6pPr>
            <a:lvl7pPr marL="999425" indent="0" algn="ctr">
              <a:buNone/>
              <a:defRPr sz="600"/>
            </a:lvl7pPr>
            <a:lvl8pPr marL="1165996" indent="0" algn="ctr">
              <a:buNone/>
              <a:defRPr sz="600"/>
            </a:lvl8pPr>
            <a:lvl9pPr marL="1332569"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5" name="Marcador de pie de página 4"/>
          <p:cNvSpPr>
            <a:spLocks noGrp="1"/>
          </p:cNvSpPr>
          <p:nvPr>
            <p:ph type="ftr" sz="quarter" idx="11"/>
          </p:nvPr>
        </p:nvSpPr>
        <p:spPr>
          <a:xfrm>
            <a:off x="490152" y="4767306"/>
            <a:ext cx="2026312" cy="273812"/>
          </a:xfrm>
          <a:prstGeom prst="rect">
            <a:avLst/>
          </a:prstGeom>
        </p:spPr>
        <p:txBody>
          <a:bodyPr lIns="33353" tIns="16676" rIns="33353" bIns="16676" anchor="ctr"/>
          <a:lstStyle>
            <a:lvl1pPr algn="l">
              <a:defRPr>
                <a:solidFill>
                  <a:schemeClr val="tx2"/>
                </a:solidFill>
              </a:defRPr>
            </a:lvl1pPr>
          </a:lstStyle>
          <a:p>
            <a:pPr defTabSz="880427">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cxnSp>
        <p:nvCxnSpPr>
          <p:cNvPr id="10"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2 Marcador de posición de imagen"/>
          <p:cNvSpPr>
            <a:spLocks noGrp="1"/>
          </p:cNvSpPr>
          <p:nvPr>
            <p:ph type="pic" sz="quarter" idx="10"/>
          </p:nvPr>
        </p:nvSpPr>
        <p:spPr>
          <a:xfrm>
            <a:off x="5179528" y="0"/>
            <a:ext cx="3964472" cy="5143500"/>
          </a:xfrm>
          <a:prstGeom prst="rect">
            <a:avLst/>
          </a:prstGeom>
          <a:solidFill>
            <a:schemeClr val="bg1">
              <a:lumMod val="85000"/>
              <a:alpha val="50000"/>
            </a:schemeClr>
          </a:solidFill>
        </p:spPr>
        <p:txBody>
          <a:bodyPr/>
          <a:lstStyle>
            <a:lvl1pPr marL="0" indent="0">
              <a:buNone/>
              <a:defRPr/>
            </a:lvl1pPr>
          </a:lstStyle>
          <a:p>
            <a:endParaRPr lang="es-SV"/>
          </a:p>
        </p:txBody>
      </p:sp>
      <p:sp>
        <p:nvSpPr>
          <p:cNvPr id="8" name="Marcador de número de diapositiva 5"/>
          <p:cNvSpPr>
            <a:spLocks noGrp="1"/>
          </p:cNvSpPr>
          <p:nvPr>
            <p:ph type="sldNum" sz="quarter" idx="12"/>
          </p:nvPr>
        </p:nvSpPr>
        <p:spPr>
          <a:xfrm>
            <a:off x="6812614" y="4767306"/>
            <a:ext cx="2057266" cy="273812"/>
          </a:xfrm>
        </p:spPr>
        <p:txBody>
          <a:bodyPr/>
          <a:lstStyle>
            <a:lvl1pPr>
              <a:defRPr>
                <a:solidFill>
                  <a:schemeClr val="bg1"/>
                </a:solidFill>
              </a:defRPr>
            </a:lvl1pPr>
          </a:lstStyle>
          <a:p>
            <a:fld id="{FF439014-E629-42E3-A58B-61A0F1C8CFFE}" type="slidenum">
              <a:rPr smtClean="0">
                <a:solidFill>
                  <a:srgbClr val="FFFFFF"/>
                </a:solidFill>
              </a:rPr>
              <a:pPr/>
              <a:t>‹#›</a:t>
            </a:fld>
            <a:endParaRPr>
              <a:solidFill>
                <a:srgbClr val="FFFFFF"/>
              </a:solidFill>
            </a:endParaRPr>
          </a:p>
        </p:txBody>
      </p:sp>
    </p:spTree>
    <p:extLst>
      <p:ext uri="{BB962C8B-B14F-4D97-AF65-F5344CB8AC3E}">
        <p14:creationId xmlns:p14="http://schemas.microsoft.com/office/powerpoint/2010/main" val="30744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500" fill="hold"/>
                                        <p:tgtEl>
                                          <p:spTgt spid="5"/>
                                        </p:tgtEl>
                                        <p:attrNameLst>
                                          <p:attrName>ppt_x</p:attrName>
                                        </p:attrNameLst>
                                      </p:cBhvr>
                                      <p:tavLst>
                                        <p:tav tm="0">
                                          <p:val>
                                            <p:strVal val="#ppt_x"/>
                                          </p:val>
                                        </p:tav>
                                        <p:tav tm="100000">
                                          <p:val>
                                            <p:strVal val="#ppt_x"/>
                                          </p:val>
                                        </p:tav>
                                      </p:tavLst>
                                    </p:anim>
                                    <p:anim calcmode="lin" valueType="num">
                                      <p:cBhvr additive="base">
                                        <p:cTn id="16" dur="1500" fill="hold"/>
                                        <p:tgtEl>
                                          <p:spTgt spid="5"/>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23" presetClass="entr" presetSubtype="288" fill="hold" grpId="0" nodeType="withEffect">
                                  <p:stCondLst>
                                    <p:cond delay="15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strVal val="4/3*#ppt_w"/>
                                          </p:val>
                                        </p:tav>
                                        <p:tav tm="100000">
                                          <p:val>
                                            <p:strVal val="#ppt_w"/>
                                          </p:val>
                                        </p:tav>
                                      </p:tavLst>
                                    </p:anim>
                                    <p:anim calcmode="lin" valueType="num">
                                      <p:cBhvr>
                                        <p:cTn id="23" dur="500" fill="hold"/>
                                        <p:tgtEl>
                                          <p:spTgt spid="7"/>
                                        </p:tgtEl>
                                        <p:attrNameLst>
                                          <p:attrName>ppt_h</p:attrName>
                                        </p:attrNameLst>
                                      </p:cBhvr>
                                      <p:tavLst>
                                        <p:tav tm="0">
                                          <p:val>
                                            <p:strVal val="4/3*#ppt_h"/>
                                          </p:val>
                                        </p:tav>
                                        <p:tav tm="100000">
                                          <p:val>
                                            <p:strVal val="#ppt_h"/>
                                          </p:val>
                                        </p:tav>
                                      </p:tavLst>
                                    </p:anim>
                                  </p:childTnLst>
                                </p:cTn>
                              </p:par>
                              <p:par>
                                <p:cTn id="24" presetID="2" presetClass="entr" presetSubtype="4" decel="10000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500" fill="hold"/>
                                        <p:tgtEl>
                                          <p:spTgt spid="8"/>
                                        </p:tgtEl>
                                        <p:attrNameLst>
                                          <p:attrName>ppt_x</p:attrName>
                                        </p:attrNameLst>
                                      </p:cBhvr>
                                      <p:tavLst>
                                        <p:tav tm="0">
                                          <p:val>
                                            <p:strVal val="#ppt_x"/>
                                          </p:val>
                                        </p:tav>
                                        <p:tav tm="100000">
                                          <p:val>
                                            <p:strVal val="#ppt_x"/>
                                          </p:val>
                                        </p:tav>
                                      </p:tavLst>
                                    </p:anim>
                                    <p:anim calcmode="lin" valueType="num">
                                      <p:cBhvr additive="base">
                                        <p:cTn id="27" dur="1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2" presetClass="entr" presetSubtype="8" decel="10000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500" fill="hold"/>
                        <p:tgtEl>
                          <p:spTgt spid="3"/>
                        </p:tgtEl>
                        <p:attrNameLst>
                          <p:attrName>ppt_x</p:attrName>
                        </p:attrNameLst>
                      </p:cBhvr>
                      <p:tavLst>
                        <p:tav tm="0">
                          <p:val>
                            <p:strVal val="0-#ppt_w/2"/>
                          </p:val>
                        </p:tav>
                        <p:tav tm="100000">
                          <p:val>
                            <p:strVal val="#ppt_x"/>
                          </p:val>
                        </p:tav>
                      </p:tavLst>
                    </p:anim>
                    <p:anim calcmode="lin" valueType="num">
                      <p:cBhvr additive="base">
                        <p:cTn dur="1500" fill="hold"/>
                        <p:tgtEl>
                          <p:spTgt spid="3"/>
                        </p:tgtEl>
                        <p:attrNameLst>
                          <p:attrName>ppt_y</p:attrName>
                        </p:attrNameLst>
                      </p:cBhvr>
                      <p:tavLst>
                        <p:tav tm="0">
                          <p:val>
                            <p:strVal val="#ppt_y"/>
                          </p:val>
                        </p:tav>
                        <p:tav tm="100000">
                          <p:val>
                            <p:strVal val="#ppt_y"/>
                          </p:val>
                        </p:tav>
                      </p:tavLst>
                    </p:anim>
                  </p:childTnLst>
                </p:cTn>
              </p:par>
            </p:tnLst>
          </p:tmpl>
        </p:tmplLst>
      </p:bldP>
      <p:bldP spid="5" grpId="0"/>
      <p:bldP spid="7" grpId="0" animBg="1"/>
      <p:bldP spid="8" grpId="0"/>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Image Layout 03">
    <p:spTree>
      <p:nvGrpSpPr>
        <p:cNvPr id="1" name=""/>
        <p:cNvGrpSpPr/>
        <p:nvPr/>
      </p:nvGrpSpPr>
      <p:grpSpPr>
        <a:xfrm>
          <a:off x="0" y="0"/>
          <a:ext cx="0" cy="0"/>
          <a:chOff x="0" y="0"/>
          <a:chExt cx="0" cy="0"/>
        </a:xfrm>
      </p:grpSpPr>
      <p:sp>
        <p:nvSpPr>
          <p:cNvPr id="11" name="Marcador de posición de imagen 10"/>
          <p:cNvSpPr>
            <a:spLocks noGrp="1"/>
          </p:cNvSpPr>
          <p:nvPr>
            <p:ph type="pic" sz="quarter" idx="10" hasCustomPrompt="1"/>
          </p:nvPr>
        </p:nvSpPr>
        <p:spPr>
          <a:xfrm>
            <a:off x="2623348" y="1531980"/>
            <a:ext cx="3754584" cy="1410109"/>
          </a:xfrm>
          <a:custGeom>
            <a:avLst/>
            <a:gdLst>
              <a:gd name="connsiteX0" fmla="*/ 0 w 10022400"/>
              <a:gd name="connsiteY0" fmla="*/ 0 h 3751200"/>
              <a:gd name="connsiteX1" fmla="*/ 10022400 w 10022400"/>
              <a:gd name="connsiteY1" fmla="*/ 0 h 3751200"/>
              <a:gd name="connsiteX2" fmla="*/ 10022400 w 10022400"/>
              <a:gd name="connsiteY2" fmla="*/ 3751200 h 3751200"/>
              <a:gd name="connsiteX3" fmla="*/ 0 w 10022400"/>
              <a:gd name="connsiteY3" fmla="*/ 3751200 h 3751200"/>
              <a:gd name="connsiteX4" fmla="*/ 0 w 10022400"/>
              <a:gd name="connsiteY4" fmla="*/ 0 h 3751200"/>
              <a:gd name="connsiteX0" fmla="*/ 219075 w 10022400"/>
              <a:gd name="connsiteY0" fmla="*/ 361950 h 3751200"/>
              <a:gd name="connsiteX1" fmla="*/ 10022400 w 10022400"/>
              <a:gd name="connsiteY1" fmla="*/ 0 h 3751200"/>
              <a:gd name="connsiteX2" fmla="*/ 10022400 w 10022400"/>
              <a:gd name="connsiteY2" fmla="*/ 3751200 h 3751200"/>
              <a:gd name="connsiteX3" fmla="*/ 0 w 10022400"/>
              <a:gd name="connsiteY3" fmla="*/ 3751200 h 3751200"/>
              <a:gd name="connsiteX4" fmla="*/ 219075 w 10022400"/>
              <a:gd name="connsiteY4" fmla="*/ 361950 h 3751200"/>
              <a:gd name="connsiteX0" fmla="*/ 400050 w 10022400"/>
              <a:gd name="connsiteY0" fmla="*/ 266700 h 3751200"/>
              <a:gd name="connsiteX1" fmla="*/ 10022400 w 10022400"/>
              <a:gd name="connsiteY1" fmla="*/ 0 h 3751200"/>
              <a:gd name="connsiteX2" fmla="*/ 10022400 w 10022400"/>
              <a:gd name="connsiteY2" fmla="*/ 3751200 h 3751200"/>
              <a:gd name="connsiteX3" fmla="*/ 0 w 10022400"/>
              <a:gd name="connsiteY3" fmla="*/ 3751200 h 3751200"/>
              <a:gd name="connsiteX4" fmla="*/ 400050 w 10022400"/>
              <a:gd name="connsiteY4" fmla="*/ 266700 h 3751200"/>
              <a:gd name="connsiteX0" fmla="*/ 523875 w 10022400"/>
              <a:gd name="connsiteY0" fmla="*/ 247650 h 3751200"/>
              <a:gd name="connsiteX1" fmla="*/ 10022400 w 10022400"/>
              <a:gd name="connsiteY1" fmla="*/ 0 h 3751200"/>
              <a:gd name="connsiteX2" fmla="*/ 10022400 w 10022400"/>
              <a:gd name="connsiteY2" fmla="*/ 3751200 h 3751200"/>
              <a:gd name="connsiteX3" fmla="*/ 0 w 10022400"/>
              <a:gd name="connsiteY3" fmla="*/ 3751200 h 3751200"/>
              <a:gd name="connsiteX4" fmla="*/ 523875 w 10022400"/>
              <a:gd name="connsiteY4" fmla="*/ 247650 h 3751200"/>
              <a:gd name="connsiteX0" fmla="*/ 523875 w 10022400"/>
              <a:gd name="connsiteY0" fmla="*/ 200025 h 3751200"/>
              <a:gd name="connsiteX1" fmla="*/ 10022400 w 10022400"/>
              <a:gd name="connsiteY1" fmla="*/ 0 h 3751200"/>
              <a:gd name="connsiteX2" fmla="*/ 10022400 w 10022400"/>
              <a:gd name="connsiteY2" fmla="*/ 3751200 h 3751200"/>
              <a:gd name="connsiteX3" fmla="*/ 0 w 10022400"/>
              <a:gd name="connsiteY3" fmla="*/ 3751200 h 3751200"/>
              <a:gd name="connsiteX4" fmla="*/ 523875 w 10022400"/>
              <a:gd name="connsiteY4" fmla="*/ 200025 h 3751200"/>
              <a:gd name="connsiteX0" fmla="*/ 504825 w 10022400"/>
              <a:gd name="connsiteY0" fmla="*/ 152400 h 3751200"/>
              <a:gd name="connsiteX1" fmla="*/ 10022400 w 10022400"/>
              <a:gd name="connsiteY1" fmla="*/ 0 h 3751200"/>
              <a:gd name="connsiteX2" fmla="*/ 10022400 w 10022400"/>
              <a:gd name="connsiteY2" fmla="*/ 3751200 h 3751200"/>
              <a:gd name="connsiteX3" fmla="*/ 0 w 10022400"/>
              <a:gd name="connsiteY3" fmla="*/ 3751200 h 3751200"/>
              <a:gd name="connsiteX4" fmla="*/ 504825 w 10022400"/>
              <a:gd name="connsiteY4" fmla="*/ 152400 h 3751200"/>
              <a:gd name="connsiteX0" fmla="*/ 476250 w 10022400"/>
              <a:gd name="connsiteY0" fmla="*/ 161925 h 3751200"/>
              <a:gd name="connsiteX1" fmla="*/ 10022400 w 10022400"/>
              <a:gd name="connsiteY1" fmla="*/ 0 h 3751200"/>
              <a:gd name="connsiteX2" fmla="*/ 10022400 w 10022400"/>
              <a:gd name="connsiteY2" fmla="*/ 3751200 h 3751200"/>
              <a:gd name="connsiteX3" fmla="*/ 0 w 10022400"/>
              <a:gd name="connsiteY3" fmla="*/ 3751200 h 3751200"/>
              <a:gd name="connsiteX4" fmla="*/ 476250 w 10022400"/>
              <a:gd name="connsiteY4" fmla="*/ 161925 h 3751200"/>
              <a:gd name="connsiteX0" fmla="*/ 476250 w 10022400"/>
              <a:gd name="connsiteY0" fmla="*/ 0 h 3589275"/>
              <a:gd name="connsiteX1" fmla="*/ 9870000 w 10022400"/>
              <a:gd name="connsiteY1" fmla="*/ 19050 h 3589275"/>
              <a:gd name="connsiteX2" fmla="*/ 10022400 w 10022400"/>
              <a:gd name="connsiteY2" fmla="*/ 3589275 h 3589275"/>
              <a:gd name="connsiteX3" fmla="*/ 0 w 10022400"/>
              <a:gd name="connsiteY3" fmla="*/ 3589275 h 3589275"/>
              <a:gd name="connsiteX4" fmla="*/ 476250 w 10022400"/>
              <a:gd name="connsiteY4" fmla="*/ 0 h 3589275"/>
              <a:gd name="connsiteX0" fmla="*/ 476250 w 10022400"/>
              <a:gd name="connsiteY0" fmla="*/ 180975 h 3770250"/>
              <a:gd name="connsiteX1" fmla="*/ 9984300 w 10022400"/>
              <a:gd name="connsiteY1" fmla="*/ 0 h 3770250"/>
              <a:gd name="connsiteX2" fmla="*/ 10022400 w 10022400"/>
              <a:gd name="connsiteY2" fmla="*/ 3770250 h 3770250"/>
              <a:gd name="connsiteX3" fmla="*/ 0 w 10022400"/>
              <a:gd name="connsiteY3" fmla="*/ 3770250 h 3770250"/>
              <a:gd name="connsiteX4" fmla="*/ 476250 w 10022400"/>
              <a:gd name="connsiteY4" fmla="*/ 180975 h 3770250"/>
              <a:gd name="connsiteX0" fmla="*/ 476250 w 10022400"/>
              <a:gd name="connsiteY0" fmla="*/ 142875 h 3732150"/>
              <a:gd name="connsiteX1" fmla="*/ 9965250 w 10022400"/>
              <a:gd name="connsiteY1" fmla="*/ 0 h 3732150"/>
              <a:gd name="connsiteX2" fmla="*/ 10022400 w 10022400"/>
              <a:gd name="connsiteY2" fmla="*/ 3732150 h 3732150"/>
              <a:gd name="connsiteX3" fmla="*/ 0 w 10022400"/>
              <a:gd name="connsiteY3" fmla="*/ 3732150 h 3732150"/>
              <a:gd name="connsiteX4" fmla="*/ 476250 w 10022400"/>
              <a:gd name="connsiteY4" fmla="*/ 142875 h 3732150"/>
              <a:gd name="connsiteX0" fmla="*/ 476250 w 10022400"/>
              <a:gd name="connsiteY0" fmla="*/ 161925 h 3751200"/>
              <a:gd name="connsiteX1" fmla="*/ 9993825 w 10022400"/>
              <a:gd name="connsiteY1" fmla="*/ 0 h 3751200"/>
              <a:gd name="connsiteX2" fmla="*/ 10022400 w 10022400"/>
              <a:gd name="connsiteY2" fmla="*/ 3751200 h 3751200"/>
              <a:gd name="connsiteX3" fmla="*/ 0 w 10022400"/>
              <a:gd name="connsiteY3" fmla="*/ 3751200 h 3751200"/>
              <a:gd name="connsiteX4" fmla="*/ 476250 w 10022400"/>
              <a:gd name="connsiteY4" fmla="*/ 161925 h 3751200"/>
              <a:gd name="connsiteX0" fmla="*/ 295275 w 9841425"/>
              <a:gd name="connsiteY0" fmla="*/ 161925 h 3751200"/>
              <a:gd name="connsiteX1" fmla="*/ 9812850 w 9841425"/>
              <a:gd name="connsiteY1" fmla="*/ 0 h 3751200"/>
              <a:gd name="connsiteX2" fmla="*/ 9841425 w 9841425"/>
              <a:gd name="connsiteY2" fmla="*/ 3751200 h 3751200"/>
              <a:gd name="connsiteX3" fmla="*/ 0 w 9841425"/>
              <a:gd name="connsiteY3" fmla="*/ 3570225 h 3751200"/>
              <a:gd name="connsiteX4" fmla="*/ 295275 w 9841425"/>
              <a:gd name="connsiteY4" fmla="*/ 161925 h 3751200"/>
              <a:gd name="connsiteX0" fmla="*/ 419100 w 9965250"/>
              <a:gd name="connsiteY0" fmla="*/ 161925 h 3751200"/>
              <a:gd name="connsiteX1" fmla="*/ 9936675 w 9965250"/>
              <a:gd name="connsiteY1" fmla="*/ 0 h 3751200"/>
              <a:gd name="connsiteX2" fmla="*/ 9965250 w 9965250"/>
              <a:gd name="connsiteY2" fmla="*/ 3751200 h 3751200"/>
              <a:gd name="connsiteX3" fmla="*/ 0 w 9965250"/>
              <a:gd name="connsiteY3" fmla="*/ 3627375 h 3751200"/>
              <a:gd name="connsiteX4" fmla="*/ 419100 w 9965250"/>
              <a:gd name="connsiteY4" fmla="*/ 161925 h 3751200"/>
              <a:gd name="connsiteX0" fmla="*/ 457200 w 10003350"/>
              <a:gd name="connsiteY0" fmla="*/ 161925 h 3751200"/>
              <a:gd name="connsiteX1" fmla="*/ 9974775 w 10003350"/>
              <a:gd name="connsiteY1" fmla="*/ 0 h 3751200"/>
              <a:gd name="connsiteX2" fmla="*/ 10003350 w 10003350"/>
              <a:gd name="connsiteY2" fmla="*/ 3751200 h 3751200"/>
              <a:gd name="connsiteX3" fmla="*/ 0 w 10003350"/>
              <a:gd name="connsiteY3" fmla="*/ 3617850 h 3751200"/>
              <a:gd name="connsiteX4" fmla="*/ 457200 w 10003350"/>
              <a:gd name="connsiteY4" fmla="*/ 161925 h 3751200"/>
              <a:gd name="connsiteX0" fmla="*/ 466725 w 10012875"/>
              <a:gd name="connsiteY0" fmla="*/ 161925 h 3751200"/>
              <a:gd name="connsiteX1" fmla="*/ 9984300 w 10012875"/>
              <a:gd name="connsiteY1" fmla="*/ 0 h 3751200"/>
              <a:gd name="connsiteX2" fmla="*/ 10012875 w 10012875"/>
              <a:gd name="connsiteY2" fmla="*/ 3751200 h 3751200"/>
              <a:gd name="connsiteX3" fmla="*/ 0 w 10012875"/>
              <a:gd name="connsiteY3" fmla="*/ 3636900 h 3751200"/>
              <a:gd name="connsiteX4" fmla="*/ 466725 w 10012875"/>
              <a:gd name="connsiteY4" fmla="*/ 161925 h 3751200"/>
              <a:gd name="connsiteX0" fmla="*/ 447675 w 10012875"/>
              <a:gd name="connsiteY0" fmla="*/ 161925 h 3751200"/>
              <a:gd name="connsiteX1" fmla="*/ 9984300 w 10012875"/>
              <a:gd name="connsiteY1" fmla="*/ 0 h 3751200"/>
              <a:gd name="connsiteX2" fmla="*/ 10012875 w 10012875"/>
              <a:gd name="connsiteY2" fmla="*/ 3751200 h 3751200"/>
              <a:gd name="connsiteX3" fmla="*/ 0 w 10012875"/>
              <a:gd name="connsiteY3" fmla="*/ 3636900 h 3751200"/>
              <a:gd name="connsiteX4" fmla="*/ 447675 w 10012875"/>
              <a:gd name="connsiteY4" fmla="*/ 161925 h 3751200"/>
              <a:gd name="connsiteX0" fmla="*/ 438150 w 10012875"/>
              <a:gd name="connsiteY0" fmla="*/ 161925 h 3751200"/>
              <a:gd name="connsiteX1" fmla="*/ 9984300 w 10012875"/>
              <a:gd name="connsiteY1" fmla="*/ 0 h 3751200"/>
              <a:gd name="connsiteX2" fmla="*/ 10012875 w 10012875"/>
              <a:gd name="connsiteY2" fmla="*/ 3751200 h 3751200"/>
              <a:gd name="connsiteX3" fmla="*/ 0 w 10012875"/>
              <a:gd name="connsiteY3" fmla="*/ 3636900 h 3751200"/>
              <a:gd name="connsiteX4" fmla="*/ 438150 w 10012875"/>
              <a:gd name="connsiteY4" fmla="*/ 161925 h 3751200"/>
              <a:gd name="connsiteX0" fmla="*/ 438150 w 9984300"/>
              <a:gd name="connsiteY0" fmla="*/ 161925 h 3703575"/>
              <a:gd name="connsiteX1" fmla="*/ 9984300 w 9984300"/>
              <a:gd name="connsiteY1" fmla="*/ 0 h 3703575"/>
              <a:gd name="connsiteX2" fmla="*/ 9879525 w 9984300"/>
              <a:gd name="connsiteY2" fmla="*/ 3703575 h 3703575"/>
              <a:gd name="connsiteX3" fmla="*/ 0 w 9984300"/>
              <a:gd name="connsiteY3" fmla="*/ 3636900 h 3703575"/>
              <a:gd name="connsiteX4" fmla="*/ 438150 w 9984300"/>
              <a:gd name="connsiteY4" fmla="*/ 161925 h 3703575"/>
              <a:gd name="connsiteX0" fmla="*/ 438150 w 9984300"/>
              <a:gd name="connsiteY0" fmla="*/ 161925 h 3713100"/>
              <a:gd name="connsiteX1" fmla="*/ 9984300 w 9984300"/>
              <a:gd name="connsiteY1" fmla="*/ 0 h 3713100"/>
              <a:gd name="connsiteX2" fmla="*/ 9927150 w 9984300"/>
              <a:gd name="connsiteY2" fmla="*/ 3713100 h 3713100"/>
              <a:gd name="connsiteX3" fmla="*/ 0 w 9984300"/>
              <a:gd name="connsiteY3" fmla="*/ 3636900 h 3713100"/>
              <a:gd name="connsiteX4" fmla="*/ 438150 w 9984300"/>
              <a:gd name="connsiteY4" fmla="*/ 161925 h 3713100"/>
              <a:gd name="connsiteX0" fmla="*/ 438150 w 9984300"/>
              <a:gd name="connsiteY0" fmla="*/ 161925 h 3760725"/>
              <a:gd name="connsiteX1" fmla="*/ 9984300 w 9984300"/>
              <a:gd name="connsiteY1" fmla="*/ 0 h 3760725"/>
              <a:gd name="connsiteX2" fmla="*/ 9965250 w 9984300"/>
              <a:gd name="connsiteY2" fmla="*/ 3760725 h 3760725"/>
              <a:gd name="connsiteX3" fmla="*/ 0 w 9984300"/>
              <a:gd name="connsiteY3" fmla="*/ 3636900 h 3760725"/>
              <a:gd name="connsiteX4" fmla="*/ 438150 w 9984300"/>
              <a:gd name="connsiteY4" fmla="*/ 161925 h 3760725"/>
              <a:gd name="connsiteX0" fmla="*/ 438150 w 9984300"/>
              <a:gd name="connsiteY0" fmla="*/ 161925 h 3732150"/>
              <a:gd name="connsiteX1" fmla="*/ 9984300 w 9984300"/>
              <a:gd name="connsiteY1" fmla="*/ 0 h 3732150"/>
              <a:gd name="connsiteX2" fmla="*/ 9984300 w 9984300"/>
              <a:gd name="connsiteY2" fmla="*/ 3732150 h 3732150"/>
              <a:gd name="connsiteX3" fmla="*/ 0 w 9984300"/>
              <a:gd name="connsiteY3" fmla="*/ 3636900 h 3732150"/>
              <a:gd name="connsiteX4" fmla="*/ 438150 w 9984300"/>
              <a:gd name="connsiteY4" fmla="*/ 161925 h 3732150"/>
              <a:gd name="connsiteX0" fmla="*/ 438150 w 10012875"/>
              <a:gd name="connsiteY0" fmla="*/ 161925 h 3760725"/>
              <a:gd name="connsiteX1" fmla="*/ 9984300 w 10012875"/>
              <a:gd name="connsiteY1" fmla="*/ 0 h 3760725"/>
              <a:gd name="connsiteX2" fmla="*/ 10012875 w 10012875"/>
              <a:gd name="connsiteY2" fmla="*/ 3760725 h 3760725"/>
              <a:gd name="connsiteX3" fmla="*/ 0 w 10012875"/>
              <a:gd name="connsiteY3" fmla="*/ 3636900 h 3760725"/>
              <a:gd name="connsiteX4" fmla="*/ 438150 w 10012875"/>
              <a:gd name="connsiteY4" fmla="*/ 161925 h 3760725"/>
              <a:gd name="connsiteX0" fmla="*/ 466725 w 10012875"/>
              <a:gd name="connsiteY0" fmla="*/ 152400 h 3760725"/>
              <a:gd name="connsiteX1" fmla="*/ 9984300 w 10012875"/>
              <a:gd name="connsiteY1" fmla="*/ 0 h 3760725"/>
              <a:gd name="connsiteX2" fmla="*/ 10012875 w 10012875"/>
              <a:gd name="connsiteY2" fmla="*/ 3760725 h 3760725"/>
              <a:gd name="connsiteX3" fmla="*/ 0 w 10012875"/>
              <a:gd name="connsiteY3" fmla="*/ 3636900 h 3760725"/>
              <a:gd name="connsiteX4" fmla="*/ 466725 w 10012875"/>
              <a:gd name="connsiteY4" fmla="*/ 152400 h 3760725"/>
              <a:gd name="connsiteX0" fmla="*/ 457200 w 10012875"/>
              <a:gd name="connsiteY0" fmla="*/ 152400 h 3760725"/>
              <a:gd name="connsiteX1" fmla="*/ 9984300 w 10012875"/>
              <a:gd name="connsiteY1" fmla="*/ 0 h 3760725"/>
              <a:gd name="connsiteX2" fmla="*/ 10012875 w 10012875"/>
              <a:gd name="connsiteY2" fmla="*/ 3760725 h 3760725"/>
              <a:gd name="connsiteX3" fmla="*/ 0 w 10012875"/>
              <a:gd name="connsiteY3" fmla="*/ 3636900 h 3760725"/>
              <a:gd name="connsiteX4" fmla="*/ 457200 w 10012875"/>
              <a:gd name="connsiteY4" fmla="*/ 152400 h 3760725"/>
              <a:gd name="connsiteX0" fmla="*/ 438150 w 10012875"/>
              <a:gd name="connsiteY0" fmla="*/ 152400 h 3760725"/>
              <a:gd name="connsiteX1" fmla="*/ 9984300 w 10012875"/>
              <a:gd name="connsiteY1" fmla="*/ 0 h 3760725"/>
              <a:gd name="connsiteX2" fmla="*/ 10012875 w 10012875"/>
              <a:gd name="connsiteY2" fmla="*/ 3760725 h 3760725"/>
              <a:gd name="connsiteX3" fmla="*/ 0 w 10012875"/>
              <a:gd name="connsiteY3" fmla="*/ 3636900 h 3760725"/>
              <a:gd name="connsiteX4" fmla="*/ 438150 w 10012875"/>
              <a:gd name="connsiteY4" fmla="*/ 152400 h 376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2875" h="3760725">
                <a:moveTo>
                  <a:pt x="438150" y="152400"/>
                </a:moveTo>
                <a:lnTo>
                  <a:pt x="9984300" y="0"/>
                </a:lnTo>
                <a:lnTo>
                  <a:pt x="10012875" y="3760725"/>
                </a:lnTo>
                <a:lnTo>
                  <a:pt x="0" y="3636900"/>
                </a:lnTo>
                <a:lnTo>
                  <a:pt x="438150" y="152400"/>
                </a:lnTo>
                <a:close/>
              </a:path>
            </a:pathLst>
          </a:custGeom>
          <a:solidFill>
            <a:schemeClr val="bg1">
              <a:lumMod val="75000"/>
            </a:schemeClr>
          </a:solidFill>
          <a:ln>
            <a:noFill/>
          </a:ln>
          <a:scene3d>
            <a:camera prst="perspectiveContrastingLeftFacing" fov="600000">
              <a:rot lat="21061425" lon="3660000" rev="20937095"/>
            </a:camera>
            <a:lightRig rig="threePt" dir="t"/>
          </a:scene3d>
          <a:sp3d/>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r">
              <a:defRPr lang="es-ES" sz="1500" baseline="0" dirty="0">
                <a:latin typeface="Calibri" panose="020F0502020204030204" pitchFamily="34" charset="0"/>
              </a:defRPr>
            </a:lvl1pPr>
            <a:lvl3pPr marL="660173" indent="0" algn="r">
              <a:buNone/>
              <a:defRPr sz="1500" b="1">
                <a:latin typeface="Calibri" panose="020F0502020204030204" pitchFamily="34" charset="0"/>
              </a:defRPr>
            </a:lvl3pPr>
            <a:lvl4pPr marL="990256" indent="0">
              <a:buNone/>
              <a:defRPr/>
            </a:lvl4pPr>
          </a:lstStyle>
          <a:p>
            <a:pPr lvl="0" algn="ctr" defTabSz="880427"/>
            <a:r>
              <a:rPr lang="es-ES" err="1"/>
              <a:t>Image</a:t>
            </a:r>
            <a:r>
              <a:rPr lang="es-ES"/>
              <a:t> </a:t>
            </a:r>
            <a:r>
              <a:rPr lang="es-ES" err="1"/>
              <a:t>holder</a:t>
            </a:r>
            <a:endParaRPr lang="es-ES"/>
          </a:p>
        </p:txBody>
      </p:sp>
      <p:sp>
        <p:nvSpPr>
          <p:cNvPr id="19" name="Título 1"/>
          <p:cNvSpPr>
            <a:spLocks noGrp="1"/>
          </p:cNvSpPr>
          <p:nvPr>
            <p:ph type="ctrTitle" hasCustomPrompt="1"/>
          </p:nvPr>
        </p:nvSpPr>
        <p:spPr>
          <a:xfrm>
            <a:off x="479138" y="243478"/>
            <a:ext cx="6117686" cy="380082"/>
          </a:xfrm>
        </p:spPr>
        <p:txBody>
          <a:bodyPr anchor="b">
            <a:normAutofit/>
          </a:bodyPr>
          <a:lstStyle>
            <a:lvl1pPr marL="0" algn="l" defTabSz="333150"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20" name="Subtítulo 2"/>
          <p:cNvSpPr>
            <a:spLocks noGrp="1"/>
          </p:cNvSpPr>
          <p:nvPr>
            <p:ph type="subTitle" idx="1" hasCustomPrompt="1"/>
          </p:nvPr>
        </p:nvSpPr>
        <p:spPr>
          <a:xfrm>
            <a:off x="490152" y="601924"/>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6589" indent="0" algn="ctr">
              <a:buNone/>
              <a:defRPr sz="700"/>
            </a:lvl2pPr>
            <a:lvl3pPr marL="333150" indent="0" algn="ctr">
              <a:buNone/>
              <a:defRPr sz="700"/>
            </a:lvl3pPr>
            <a:lvl4pPr marL="499713" indent="0" algn="ctr">
              <a:buNone/>
              <a:defRPr sz="600"/>
            </a:lvl4pPr>
            <a:lvl5pPr marL="666286" indent="0" algn="ctr">
              <a:buNone/>
              <a:defRPr sz="600"/>
            </a:lvl5pPr>
            <a:lvl6pPr marL="832855" indent="0" algn="ctr">
              <a:buNone/>
              <a:defRPr sz="600"/>
            </a:lvl6pPr>
            <a:lvl7pPr marL="999425" indent="0" algn="ctr">
              <a:buNone/>
              <a:defRPr sz="600"/>
            </a:lvl7pPr>
            <a:lvl8pPr marL="1165996" indent="0" algn="ctr">
              <a:buNone/>
              <a:defRPr sz="600"/>
            </a:lvl8pPr>
            <a:lvl9pPr marL="1332569"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21" name="Marcador de pie de página 4"/>
          <p:cNvSpPr>
            <a:spLocks noGrp="1"/>
          </p:cNvSpPr>
          <p:nvPr>
            <p:ph type="ftr" sz="quarter" idx="11"/>
          </p:nvPr>
        </p:nvSpPr>
        <p:spPr>
          <a:xfrm>
            <a:off x="3028753" y="4767306"/>
            <a:ext cx="3086494" cy="273812"/>
          </a:xfrm>
          <a:prstGeom prst="rect">
            <a:avLst/>
          </a:prstGeom>
        </p:spPr>
        <p:txBody>
          <a:bodyPr lIns="33353" tIns="16676" rIns="33353" bIns="16676" anchor="ctr"/>
          <a:lstStyle>
            <a:lvl1pPr algn="ctr">
              <a:defRPr>
                <a:solidFill>
                  <a:schemeClr val="tx2"/>
                </a:solidFill>
              </a:defRPr>
            </a:lvl1pPr>
          </a:lstStyle>
          <a:p>
            <a:pPr defTabSz="880427">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22"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23"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107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500" fill="hold"/>
                                        <p:tgtEl>
                                          <p:spTgt spid="19"/>
                                        </p:tgtEl>
                                        <p:attrNameLst>
                                          <p:attrName>ppt_x</p:attrName>
                                        </p:attrNameLst>
                                      </p:cBhvr>
                                      <p:tavLst>
                                        <p:tav tm="0">
                                          <p:val>
                                            <p:strVal val="#ppt_x"/>
                                          </p:val>
                                        </p:tav>
                                        <p:tav tm="100000">
                                          <p:val>
                                            <p:strVal val="#ppt_x"/>
                                          </p:val>
                                        </p:tav>
                                      </p:tavLst>
                                    </p:anim>
                                    <p:anim calcmode="lin" valueType="num">
                                      <p:cBhvr additive="base">
                                        <p:cTn id="8" dur="1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500" fill="hold"/>
                                        <p:tgtEl>
                                          <p:spTgt spid="20"/>
                                        </p:tgtEl>
                                        <p:attrNameLst>
                                          <p:attrName>ppt_x</p:attrName>
                                        </p:attrNameLst>
                                      </p:cBhvr>
                                      <p:tavLst>
                                        <p:tav tm="0">
                                          <p:val>
                                            <p:strVal val="0-#ppt_w/2"/>
                                          </p:val>
                                        </p:tav>
                                        <p:tav tm="100000">
                                          <p:val>
                                            <p:strVal val="#ppt_x"/>
                                          </p:val>
                                        </p:tav>
                                      </p:tavLst>
                                    </p:anim>
                                    <p:anim calcmode="lin" valueType="num">
                                      <p:cBhvr additive="base">
                                        <p:cTn id="12" dur="1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500" fill="hold"/>
                                        <p:tgtEl>
                                          <p:spTgt spid="21"/>
                                        </p:tgtEl>
                                        <p:attrNameLst>
                                          <p:attrName>ppt_x</p:attrName>
                                        </p:attrNameLst>
                                      </p:cBhvr>
                                      <p:tavLst>
                                        <p:tav tm="0">
                                          <p:val>
                                            <p:strVal val="#ppt_x"/>
                                          </p:val>
                                        </p:tav>
                                        <p:tav tm="100000">
                                          <p:val>
                                            <p:strVal val="#ppt_x"/>
                                          </p:val>
                                        </p:tav>
                                      </p:tavLst>
                                    </p:anim>
                                    <p:anim calcmode="lin" valueType="num">
                                      <p:cBhvr additive="base">
                                        <p:cTn id="16" dur="1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500" fill="hold"/>
                                        <p:tgtEl>
                                          <p:spTgt spid="22"/>
                                        </p:tgtEl>
                                        <p:attrNameLst>
                                          <p:attrName>ppt_x</p:attrName>
                                        </p:attrNameLst>
                                      </p:cBhvr>
                                      <p:tavLst>
                                        <p:tav tm="0">
                                          <p:val>
                                            <p:strVal val="#ppt_x"/>
                                          </p:val>
                                        </p:tav>
                                        <p:tav tm="100000">
                                          <p:val>
                                            <p:strVal val="#ppt_x"/>
                                          </p:val>
                                        </p:tav>
                                      </p:tavLst>
                                    </p:anim>
                                    <p:anim calcmode="lin" valueType="num">
                                      <p:cBhvr additive="base">
                                        <p:cTn id="20" dur="1500" fill="hold"/>
                                        <p:tgtEl>
                                          <p:spTgt spid="22"/>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tmplLst>
          <p:tmpl>
            <p:tnLst>
              <p:par>
                <p:cTn presetID="2" presetClass="entr" presetSubtype="8" decel="100000" fill="hold" nodeType="withEffect">
                  <p:stCondLst>
                    <p:cond delay="25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500" fill="hold"/>
                        <p:tgtEl>
                          <p:spTgt spid="20"/>
                        </p:tgtEl>
                        <p:attrNameLst>
                          <p:attrName>ppt_x</p:attrName>
                        </p:attrNameLst>
                      </p:cBhvr>
                      <p:tavLst>
                        <p:tav tm="0">
                          <p:val>
                            <p:strVal val="0-#ppt_w/2"/>
                          </p:val>
                        </p:tav>
                        <p:tav tm="100000">
                          <p:val>
                            <p:strVal val="#ppt_x"/>
                          </p:val>
                        </p:tav>
                      </p:tavLst>
                    </p:anim>
                    <p:anim calcmode="lin" valueType="num">
                      <p:cBhvr additive="base">
                        <p:cTn dur="1500" fill="hold"/>
                        <p:tgtEl>
                          <p:spTgt spid="20"/>
                        </p:tgtEl>
                        <p:attrNameLst>
                          <p:attrName>ppt_y</p:attrName>
                        </p:attrNameLst>
                      </p:cBhvr>
                      <p:tavLst>
                        <p:tav tm="0">
                          <p:val>
                            <p:strVal val="#ppt_y"/>
                          </p:val>
                        </p:tav>
                        <p:tav tm="100000">
                          <p:val>
                            <p:strVal val="#ppt_y"/>
                          </p:val>
                        </p:tav>
                      </p:tavLst>
                    </p:anim>
                  </p:childTnLst>
                </p:cTn>
              </p:par>
            </p:tnLst>
          </p:tmpl>
        </p:tmplLst>
      </p:bldP>
      <p:bldP spid="21" grpId="0"/>
      <p:bldP spid="22" grpId="0"/>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Image Layout 05">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2278389" y="496533"/>
            <a:ext cx="6192047" cy="2395973"/>
          </a:xfrm>
          <a:prstGeom prst="rect">
            <a:avLst/>
          </a:prstGeom>
          <a:solidFill>
            <a:schemeClr val="bg1">
              <a:lumMod val="85000"/>
            </a:schemeClr>
          </a:solidFill>
          <a:ln w="257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53" tIns="16676" rIns="33353" bIns="16676" numCol="1" spcCol="0" rtlCol="0" fromWordArt="0" anchor="ctr" anchorCtr="0" forceAA="0" compatLnSpc="1">
            <a:prstTxWarp prst="textNoShape">
              <a:avLst/>
            </a:prstTxWarp>
            <a:noAutofit/>
          </a:bodyPr>
          <a:lstStyle>
            <a:lvl1pPr>
              <a:defRPr lang="es-SV" sz="1800" dirty="0">
                <a:solidFill>
                  <a:schemeClr val="lt1"/>
                </a:solidFill>
              </a:defRPr>
            </a:lvl1pPr>
          </a:lstStyle>
          <a:p>
            <a:pPr marL="0" lvl="0" algn="ctr" defTabSz="880427"/>
            <a:endParaRPr lang="es-SV"/>
          </a:p>
        </p:txBody>
      </p:sp>
      <p:sp>
        <p:nvSpPr>
          <p:cNvPr id="11" name="2 Marcador de posición de imagen"/>
          <p:cNvSpPr>
            <a:spLocks noGrp="1"/>
          </p:cNvSpPr>
          <p:nvPr>
            <p:ph type="pic" sz="quarter" idx="13"/>
          </p:nvPr>
        </p:nvSpPr>
        <p:spPr>
          <a:xfrm>
            <a:off x="5163094" y="1971777"/>
            <a:ext cx="2684975" cy="1737249"/>
          </a:xfrm>
          <a:prstGeom prst="rect">
            <a:avLst/>
          </a:prstGeom>
          <a:solidFill>
            <a:schemeClr val="bg1">
              <a:lumMod val="85000"/>
            </a:schemeClr>
          </a:solidFill>
          <a:ln w="257175"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3353" tIns="16676" rIns="33353" bIns="16676" numCol="1" spcCol="0" rtlCol="0" fromWordArt="0" anchor="ctr" anchorCtr="0" forceAA="0" compatLnSpc="1">
            <a:prstTxWarp prst="textNoShape">
              <a:avLst/>
            </a:prstTxWarp>
            <a:noAutofit/>
          </a:bodyPr>
          <a:lstStyle>
            <a:lvl1pPr>
              <a:defRPr lang="es-SV" sz="1800" dirty="0">
                <a:solidFill>
                  <a:schemeClr val="lt1"/>
                </a:solidFill>
              </a:defRPr>
            </a:lvl1pPr>
          </a:lstStyle>
          <a:p>
            <a:pPr marL="0" lvl="0" algn="ctr" defTabSz="880427"/>
            <a:endParaRPr lang="es-SV"/>
          </a:p>
        </p:txBody>
      </p:sp>
      <p:sp>
        <p:nvSpPr>
          <p:cNvPr id="9"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spTree>
    <p:extLst>
      <p:ext uri="{BB962C8B-B14F-4D97-AF65-F5344CB8AC3E}">
        <p14:creationId xmlns:p14="http://schemas.microsoft.com/office/powerpoint/2010/main" val="353973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strVal val="4/3*#ppt_w"/>
                                          </p:val>
                                        </p:tav>
                                        <p:tav tm="100000">
                                          <p:val>
                                            <p:strVal val="#ppt_w"/>
                                          </p:val>
                                        </p:tav>
                                      </p:tavLst>
                                    </p:anim>
                                    <p:anim calcmode="lin" valueType="num">
                                      <p:cBhvr>
                                        <p:cTn id="12" dur="500" fill="hold"/>
                                        <p:tgtEl>
                                          <p:spTgt spid="11"/>
                                        </p:tgtEl>
                                        <p:attrNameLst>
                                          <p:attrName>ppt_h</p:attrName>
                                        </p:attrNameLst>
                                      </p:cBhvr>
                                      <p:tavLst>
                                        <p:tav tm="0">
                                          <p:val>
                                            <p:strVal val="4/3*#ppt_h"/>
                                          </p:val>
                                        </p:tav>
                                        <p:tav tm="100000">
                                          <p:val>
                                            <p:strVal val="#ppt_h"/>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500" fill="hold"/>
                                        <p:tgtEl>
                                          <p:spTgt spid="9"/>
                                        </p:tgtEl>
                                        <p:attrNameLst>
                                          <p:attrName>ppt_x</p:attrName>
                                        </p:attrNameLst>
                                      </p:cBhvr>
                                      <p:tavLst>
                                        <p:tav tm="0">
                                          <p:val>
                                            <p:strVal val="#ppt_x"/>
                                          </p:val>
                                        </p:tav>
                                        <p:tav tm="100000">
                                          <p:val>
                                            <p:strVal val="#ppt_x"/>
                                          </p:val>
                                        </p:tav>
                                      </p:tavLst>
                                    </p:anim>
                                    <p:anim calcmode="lin" valueType="num">
                                      <p:cBhvr additive="base">
                                        <p:cTn id="16" dur="1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9" grpId="0"/>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Image Layout 06">
    <p:spTree>
      <p:nvGrpSpPr>
        <p:cNvPr id="1" name=""/>
        <p:cNvGrpSpPr/>
        <p:nvPr/>
      </p:nvGrpSpPr>
      <p:grpSpPr>
        <a:xfrm>
          <a:off x="0" y="0"/>
          <a:ext cx="0" cy="0"/>
          <a:chOff x="0" y="0"/>
          <a:chExt cx="0" cy="0"/>
        </a:xfrm>
      </p:grpSpPr>
      <p:sp>
        <p:nvSpPr>
          <p:cNvPr id="5" name="Marcador de pie de página 4"/>
          <p:cNvSpPr>
            <a:spLocks noGrp="1"/>
          </p:cNvSpPr>
          <p:nvPr>
            <p:ph type="ftr" sz="quarter" idx="11"/>
          </p:nvPr>
        </p:nvSpPr>
        <p:spPr>
          <a:xfrm>
            <a:off x="3028753" y="4767306"/>
            <a:ext cx="3086494" cy="273812"/>
          </a:xfrm>
          <a:prstGeom prst="rect">
            <a:avLst/>
          </a:prstGeom>
        </p:spPr>
        <p:txBody>
          <a:bodyPr lIns="33353" tIns="16676" rIns="33353" bIns="16676" anchor="ctr"/>
          <a:lstStyle>
            <a:lvl1pPr algn="ctr">
              <a:defRPr>
                <a:solidFill>
                  <a:schemeClr val="tx2"/>
                </a:solidFill>
              </a:defRPr>
            </a:lvl1pPr>
          </a:lstStyle>
          <a:p>
            <a:pPr defTabSz="880427">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6" name="Marcador de número de diapositiva 5"/>
          <p:cNvSpPr>
            <a:spLocks noGrp="1"/>
          </p:cNvSpPr>
          <p:nvPr>
            <p:ph type="sldNum" sz="quarter" idx="12"/>
          </p:nvPr>
        </p:nvSpPr>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0"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2 Marcador de posición de imagen"/>
          <p:cNvSpPr>
            <a:spLocks noGrp="1"/>
          </p:cNvSpPr>
          <p:nvPr>
            <p:ph type="pic" sz="quarter" idx="10"/>
          </p:nvPr>
        </p:nvSpPr>
        <p:spPr>
          <a:xfrm>
            <a:off x="0" y="0"/>
            <a:ext cx="9144000" cy="2158984"/>
          </a:xfrm>
          <a:prstGeom prst="rect">
            <a:avLst/>
          </a:prstGeom>
          <a:solidFill>
            <a:schemeClr val="bg1">
              <a:lumMod val="85000"/>
              <a:alpha val="50000"/>
            </a:schemeClr>
          </a:solidFill>
        </p:spPr>
        <p:txBody>
          <a:bodyPr/>
          <a:lstStyle>
            <a:lvl1pPr marL="0" indent="0">
              <a:buNone/>
              <a:defRPr/>
            </a:lvl1pPr>
          </a:lstStyle>
          <a:p>
            <a:endParaRPr lang="es-SV"/>
          </a:p>
        </p:txBody>
      </p:sp>
    </p:spTree>
    <p:extLst>
      <p:ext uri="{BB962C8B-B14F-4D97-AF65-F5344CB8AC3E}">
        <p14:creationId xmlns:p14="http://schemas.microsoft.com/office/powerpoint/2010/main" val="189652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500" fill="hold"/>
                                        <p:tgtEl>
                                          <p:spTgt spid="6"/>
                                        </p:tgtEl>
                                        <p:attrNameLst>
                                          <p:attrName>ppt_x</p:attrName>
                                        </p:attrNameLst>
                                      </p:cBhvr>
                                      <p:tavLst>
                                        <p:tav tm="0">
                                          <p:val>
                                            <p:strVal val="#ppt_x"/>
                                          </p:val>
                                        </p:tav>
                                        <p:tav tm="100000">
                                          <p:val>
                                            <p:strVal val="#ppt_x"/>
                                          </p:val>
                                        </p:tav>
                                      </p:tavLst>
                                    </p:anim>
                                    <p:anim calcmode="lin" valueType="num">
                                      <p:cBhvr additive="base">
                                        <p:cTn id="12" dur="1500" fill="hold"/>
                                        <p:tgtEl>
                                          <p:spTgt spid="6"/>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23" presetClass="entr" presetSubtype="28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strVal val="4/3*#ppt_w"/>
                                          </p:val>
                                        </p:tav>
                                        <p:tav tm="100000">
                                          <p:val>
                                            <p:strVal val="#ppt_w"/>
                                          </p:val>
                                        </p:tav>
                                      </p:tavLst>
                                    </p:anim>
                                    <p:anim calcmode="lin" valueType="num">
                                      <p:cBhvr>
                                        <p:cTn id="19" dur="500" fill="hold"/>
                                        <p:tgtEl>
                                          <p:spTgt spid="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Image Layout 08">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1120508"/>
            <a:ext cx="9144000" cy="2767487"/>
          </a:xfrm>
          <a:prstGeom prst="rect">
            <a:avLst/>
          </a:prstGeom>
          <a:solidFill>
            <a:schemeClr val="bg1">
              <a:lumMod val="85000"/>
              <a:alpha val="50000"/>
            </a:schemeClr>
          </a:solidFill>
        </p:spPr>
        <p:txBody>
          <a:bodyPr/>
          <a:lstStyle>
            <a:lvl1pPr marL="0" indent="0">
              <a:buNone/>
              <a:defRPr/>
            </a:lvl1pPr>
          </a:lstStyle>
          <a:p>
            <a:endParaRPr lang="es-SV"/>
          </a:p>
        </p:txBody>
      </p:sp>
      <p:sp>
        <p:nvSpPr>
          <p:cNvPr id="4" name="Marcador de pie de página 4"/>
          <p:cNvSpPr>
            <a:spLocks noGrp="1"/>
          </p:cNvSpPr>
          <p:nvPr>
            <p:ph type="ftr" sz="quarter" idx="11"/>
          </p:nvPr>
        </p:nvSpPr>
        <p:spPr>
          <a:xfrm>
            <a:off x="3028753" y="4767306"/>
            <a:ext cx="3086494" cy="273812"/>
          </a:xfrm>
          <a:prstGeom prst="rect">
            <a:avLst/>
          </a:prstGeom>
        </p:spPr>
        <p:txBody>
          <a:bodyPr lIns="33353" tIns="16676" rIns="33353" bIns="16676" anchor="ctr"/>
          <a:lstStyle>
            <a:lvl1pPr algn="ctr">
              <a:defRPr>
                <a:solidFill>
                  <a:schemeClr val="tx2"/>
                </a:solidFill>
              </a:defRPr>
            </a:lvl1pPr>
          </a:lstStyle>
          <a:p>
            <a:pPr defTabSz="880427">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5"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6"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Título 1"/>
          <p:cNvSpPr>
            <a:spLocks noGrp="1"/>
          </p:cNvSpPr>
          <p:nvPr>
            <p:ph type="ctrTitle" hasCustomPrompt="1"/>
          </p:nvPr>
        </p:nvSpPr>
        <p:spPr>
          <a:xfrm>
            <a:off x="479138" y="243478"/>
            <a:ext cx="6117686" cy="380082"/>
          </a:xfrm>
        </p:spPr>
        <p:txBody>
          <a:bodyPr anchor="b">
            <a:normAutofit/>
          </a:bodyPr>
          <a:lstStyle>
            <a:lvl1pPr algn="l" defTabSz="333150"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8" name="Subtítulo 2"/>
          <p:cNvSpPr>
            <a:spLocks noGrp="1"/>
          </p:cNvSpPr>
          <p:nvPr>
            <p:ph type="subTitle" idx="1" hasCustomPrompt="1"/>
          </p:nvPr>
        </p:nvSpPr>
        <p:spPr>
          <a:xfrm>
            <a:off x="490152" y="601924"/>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6589" indent="0" algn="ctr">
              <a:buNone/>
              <a:defRPr sz="700"/>
            </a:lvl2pPr>
            <a:lvl3pPr marL="333150" indent="0" algn="ctr">
              <a:buNone/>
              <a:defRPr sz="700"/>
            </a:lvl3pPr>
            <a:lvl4pPr marL="499713" indent="0" algn="ctr">
              <a:buNone/>
              <a:defRPr sz="600"/>
            </a:lvl4pPr>
            <a:lvl5pPr marL="666286" indent="0" algn="ctr">
              <a:buNone/>
              <a:defRPr sz="600"/>
            </a:lvl5pPr>
            <a:lvl6pPr marL="832855" indent="0" algn="ctr">
              <a:buNone/>
              <a:defRPr sz="600"/>
            </a:lvl6pPr>
            <a:lvl7pPr marL="999425" indent="0" algn="ctr">
              <a:buNone/>
              <a:defRPr sz="600"/>
            </a:lvl7pPr>
            <a:lvl8pPr marL="1165996" indent="0" algn="ctr">
              <a:buNone/>
              <a:defRPr sz="600"/>
            </a:lvl8pPr>
            <a:lvl9pPr marL="1332569"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Tree>
    <p:extLst>
      <p:ext uri="{BB962C8B-B14F-4D97-AF65-F5344CB8AC3E}">
        <p14:creationId xmlns:p14="http://schemas.microsoft.com/office/powerpoint/2010/main" val="392484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ppt_x"/>
                                          </p:val>
                                        </p:tav>
                                        <p:tav tm="100000">
                                          <p:val>
                                            <p:strVal val="#ppt_x"/>
                                          </p:val>
                                        </p:tav>
                                      </p:tavLst>
                                    </p:anim>
                                    <p:anim calcmode="lin" valueType="num">
                                      <p:cBhvr additive="base">
                                        <p:cTn id="12" dur="1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500" fill="hold"/>
                                        <p:tgtEl>
                                          <p:spTgt spid="5"/>
                                        </p:tgtEl>
                                        <p:attrNameLst>
                                          <p:attrName>ppt_x</p:attrName>
                                        </p:attrNameLst>
                                      </p:cBhvr>
                                      <p:tavLst>
                                        <p:tav tm="0">
                                          <p:val>
                                            <p:strVal val="#ppt_x"/>
                                          </p:val>
                                        </p:tav>
                                        <p:tav tm="100000">
                                          <p:val>
                                            <p:strVal val="#ppt_x"/>
                                          </p:val>
                                        </p:tav>
                                      </p:tavLst>
                                    </p:anim>
                                    <p:anim calcmode="lin" valueType="num">
                                      <p:cBhvr additive="base">
                                        <p:cTn id="16" dur="1500" fill="hold"/>
                                        <p:tgtEl>
                                          <p:spTgt spid="5"/>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2" presetClass="entr" presetSubtype="1" decel="10000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1500" fill="hold"/>
                                        <p:tgtEl>
                                          <p:spTgt spid="7"/>
                                        </p:tgtEl>
                                        <p:attrNameLst>
                                          <p:attrName>ppt_x</p:attrName>
                                        </p:attrNameLst>
                                      </p:cBhvr>
                                      <p:tavLst>
                                        <p:tav tm="0">
                                          <p:val>
                                            <p:strVal val="#ppt_x"/>
                                          </p:val>
                                        </p:tav>
                                        <p:tav tm="100000">
                                          <p:val>
                                            <p:strVal val="#ppt_x"/>
                                          </p:val>
                                        </p:tav>
                                      </p:tavLst>
                                    </p:anim>
                                    <p:anim calcmode="lin" valueType="num">
                                      <p:cBhvr additive="base">
                                        <p:cTn id="23" dur="1500" fill="hold"/>
                                        <p:tgtEl>
                                          <p:spTgt spid="7"/>
                                        </p:tgtEl>
                                        <p:attrNameLst>
                                          <p:attrName>ppt_y</p:attrName>
                                        </p:attrNameLst>
                                      </p:cBhvr>
                                      <p:tavLst>
                                        <p:tav tm="0">
                                          <p:val>
                                            <p:strVal val="0-#ppt_h/2"/>
                                          </p:val>
                                        </p:tav>
                                        <p:tav tm="100000">
                                          <p:val>
                                            <p:strVal val="#ppt_y"/>
                                          </p:val>
                                        </p:tav>
                                      </p:tavLst>
                                    </p:anim>
                                  </p:childTnLst>
                                </p:cTn>
                              </p:par>
                              <p:par>
                                <p:cTn id="24" presetID="2" presetClass="entr" presetSubtype="8" decel="100000" fill="hold" grpId="0" nodeType="withEffect">
                                  <p:stCondLst>
                                    <p:cond delay="25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500" fill="hold"/>
                                        <p:tgtEl>
                                          <p:spTgt spid="8"/>
                                        </p:tgtEl>
                                        <p:attrNameLst>
                                          <p:attrName>ppt_x</p:attrName>
                                        </p:attrNameLst>
                                      </p:cBhvr>
                                      <p:tavLst>
                                        <p:tav tm="0">
                                          <p:val>
                                            <p:strVal val="0-#ppt_w/2"/>
                                          </p:val>
                                        </p:tav>
                                        <p:tav tm="100000">
                                          <p:val>
                                            <p:strVal val="#ppt_x"/>
                                          </p:val>
                                        </p:tav>
                                      </p:tavLst>
                                    </p:anim>
                                    <p:anim calcmode="lin" valueType="num">
                                      <p:cBhvr additive="base">
                                        <p:cTn id="27" dur="1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7" grpId="0"/>
      <p:bldP spid="8" grpId="0">
        <p:tmplLst>
          <p:tmpl>
            <p:tnLst>
              <p:par>
                <p:cTn presetID="2" presetClass="entr" presetSubtype="8" decel="100000" fill="hold" nodeType="withEffect">
                  <p:stCondLst>
                    <p:cond delay="250"/>
                  </p:stCondLst>
                  <p:childTnLst>
                    <p:set>
                      <p:cBhvr>
                        <p:cTn dur="1" fill="hold">
                          <p:stCondLst>
                            <p:cond delay="0"/>
                          </p:stCondLst>
                        </p:cTn>
                        <p:tgtEl>
                          <p:spTgt spid="8"/>
                        </p:tgtEl>
                        <p:attrNameLst>
                          <p:attrName>style.visibility</p:attrName>
                        </p:attrNameLst>
                      </p:cBhvr>
                      <p:to>
                        <p:strVal val="visible"/>
                      </p:to>
                    </p:set>
                    <p:anim calcmode="lin" valueType="num">
                      <p:cBhvr additive="base">
                        <p:cTn dur="1500" fill="hold"/>
                        <p:tgtEl>
                          <p:spTgt spid="8"/>
                        </p:tgtEl>
                        <p:attrNameLst>
                          <p:attrName>ppt_x</p:attrName>
                        </p:attrNameLst>
                      </p:cBhvr>
                      <p:tavLst>
                        <p:tav tm="0">
                          <p:val>
                            <p:strVal val="0-#ppt_w/2"/>
                          </p:val>
                        </p:tav>
                        <p:tav tm="100000">
                          <p:val>
                            <p:strVal val="#ppt_x"/>
                          </p:val>
                        </p:tav>
                      </p:tavLst>
                    </p:anim>
                    <p:anim calcmode="lin" valueType="num">
                      <p:cBhvr additive="base">
                        <p:cTn dur="1500" fill="hold"/>
                        <p:tgtEl>
                          <p:spTgt spid="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Image Layout 07">
    <p:spTree>
      <p:nvGrpSpPr>
        <p:cNvPr id="1" name=""/>
        <p:cNvGrpSpPr/>
        <p:nvPr/>
      </p:nvGrpSpPr>
      <p:grpSpPr>
        <a:xfrm>
          <a:off x="0" y="0"/>
          <a:ext cx="0" cy="0"/>
          <a:chOff x="0" y="0"/>
          <a:chExt cx="0" cy="0"/>
        </a:xfrm>
      </p:grpSpPr>
      <p:sp>
        <p:nvSpPr>
          <p:cNvPr id="3" name="2 Marcador de posición de imagen"/>
          <p:cNvSpPr>
            <a:spLocks noGrp="1"/>
          </p:cNvSpPr>
          <p:nvPr>
            <p:ph type="pic" sz="quarter" idx="10"/>
          </p:nvPr>
        </p:nvSpPr>
        <p:spPr>
          <a:xfrm>
            <a:off x="0" y="0"/>
            <a:ext cx="9144000" cy="1220249"/>
          </a:xfrm>
          <a:prstGeom prst="rect">
            <a:avLst/>
          </a:prstGeom>
          <a:solidFill>
            <a:schemeClr val="bg1">
              <a:lumMod val="85000"/>
              <a:alpha val="50000"/>
            </a:schemeClr>
          </a:solidFill>
        </p:spPr>
        <p:txBody>
          <a:bodyPr/>
          <a:lstStyle>
            <a:lvl1pPr marL="0" indent="0">
              <a:buNone/>
              <a:defRPr/>
            </a:lvl1pPr>
          </a:lstStyle>
          <a:p>
            <a:endParaRPr lang="es-SV"/>
          </a:p>
        </p:txBody>
      </p:sp>
      <p:sp>
        <p:nvSpPr>
          <p:cNvPr id="10" name="Marcador de pie de página 4"/>
          <p:cNvSpPr>
            <a:spLocks noGrp="1"/>
          </p:cNvSpPr>
          <p:nvPr>
            <p:ph type="ftr" sz="quarter" idx="11"/>
          </p:nvPr>
        </p:nvSpPr>
        <p:spPr>
          <a:xfrm>
            <a:off x="3028753" y="4767306"/>
            <a:ext cx="3086494" cy="273812"/>
          </a:xfrm>
          <a:prstGeom prst="rect">
            <a:avLst/>
          </a:prstGeom>
        </p:spPr>
        <p:txBody>
          <a:bodyPr lIns="33353" tIns="16676" rIns="33353" bIns="16676" anchor="ctr"/>
          <a:lstStyle>
            <a:lvl1pPr algn="ctr">
              <a:defRPr>
                <a:solidFill>
                  <a:schemeClr val="tx2"/>
                </a:solidFill>
              </a:defRPr>
            </a:lvl1pPr>
          </a:lstStyle>
          <a:p>
            <a:pPr defTabSz="880427">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11"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4"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177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3*#ppt_w"/>
                                          </p:val>
                                        </p:tav>
                                        <p:tav tm="100000">
                                          <p:val>
                                            <p:strVal val="#ppt_w"/>
                                          </p:val>
                                        </p:tav>
                                      </p:tavLst>
                                    </p:anim>
                                    <p:anim calcmode="lin" valueType="num">
                                      <p:cBhvr>
                                        <p:cTn id="8" dur="500" fill="hold"/>
                                        <p:tgtEl>
                                          <p:spTgt spid="3"/>
                                        </p:tgtEl>
                                        <p:attrNameLst>
                                          <p:attrName>ppt_h</p:attrName>
                                        </p:attrNameLst>
                                      </p:cBhvr>
                                      <p:tavLst>
                                        <p:tav tm="0">
                                          <p:val>
                                            <p:strVal val="4/3*#ppt_h"/>
                                          </p:val>
                                        </p:tav>
                                        <p:tav tm="100000">
                                          <p:val>
                                            <p:strVal val="#ppt_h"/>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500" fill="hold"/>
                                        <p:tgtEl>
                                          <p:spTgt spid="10"/>
                                        </p:tgtEl>
                                        <p:attrNameLst>
                                          <p:attrName>ppt_x</p:attrName>
                                        </p:attrNameLst>
                                      </p:cBhvr>
                                      <p:tavLst>
                                        <p:tav tm="0">
                                          <p:val>
                                            <p:strVal val="#ppt_x"/>
                                          </p:val>
                                        </p:tav>
                                        <p:tav tm="100000">
                                          <p:val>
                                            <p:strVal val="#ppt_x"/>
                                          </p:val>
                                        </p:tav>
                                      </p:tavLst>
                                    </p:anim>
                                    <p:anim calcmode="lin" valueType="num">
                                      <p:cBhvr additive="base">
                                        <p:cTn id="12" dur="1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1" grpId="0"/>
    </p:bldLst>
  </p:timing>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body" idx="1"/>
          </p:nvPr>
        </p:nvSpPr>
        <p:spPr/>
        <p:txBody>
          <a:bodyPr lIns="0" tIns="0" rIns="0" bIns="0"/>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pPr/>
              <a:t>4/7/2025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31125743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pPr/>
              <a:t>4/7/2025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37083582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Image Layout 01">
    <p:spTree>
      <p:nvGrpSpPr>
        <p:cNvPr id="1" name=""/>
        <p:cNvGrpSpPr/>
        <p:nvPr/>
      </p:nvGrpSpPr>
      <p:grpSpPr>
        <a:xfrm>
          <a:off x="0" y="0"/>
          <a:ext cx="0" cy="0"/>
          <a:chOff x="0" y="0"/>
          <a:chExt cx="0" cy="0"/>
        </a:xfrm>
      </p:grpSpPr>
      <p:sp>
        <p:nvSpPr>
          <p:cNvPr id="5" name="Marcador de pie de página 4"/>
          <p:cNvSpPr>
            <a:spLocks noGrp="1"/>
          </p:cNvSpPr>
          <p:nvPr>
            <p:ph type="ftr" sz="quarter" idx="11"/>
          </p:nvPr>
        </p:nvSpPr>
        <p:spPr>
          <a:xfrm>
            <a:off x="3028753" y="4767306"/>
            <a:ext cx="3086494" cy="273812"/>
          </a:xfrm>
          <a:prstGeom prst="rect">
            <a:avLst/>
          </a:prstGeom>
        </p:spPr>
        <p:txBody>
          <a:bodyPr lIns="33353" tIns="16676" rIns="33353" bIns="16676" anchor="ctr"/>
          <a:lstStyle>
            <a:lvl1pPr algn="ctr">
              <a:defRPr>
                <a:solidFill>
                  <a:schemeClr val="tx2"/>
                </a:solidFill>
              </a:defRPr>
            </a:lvl1pPr>
          </a:lstStyle>
          <a:p>
            <a:pPr defTabSz="880427">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6" name="Marcador de número de diapositiva 5"/>
          <p:cNvSpPr>
            <a:spLocks noGrp="1"/>
          </p:cNvSpPr>
          <p:nvPr>
            <p:ph type="sldNum" sz="quarter" idx="12"/>
          </p:nvPr>
        </p:nvSpPr>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0"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2 Marcador de posición de imagen"/>
          <p:cNvSpPr>
            <a:spLocks noGrp="1"/>
          </p:cNvSpPr>
          <p:nvPr>
            <p:ph type="pic" sz="quarter" idx="10"/>
          </p:nvPr>
        </p:nvSpPr>
        <p:spPr>
          <a:xfrm>
            <a:off x="0" y="0"/>
            <a:ext cx="9144000" cy="2158984"/>
          </a:xfrm>
          <a:prstGeom prst="rect">
            <a:avLst/>
          </a:prstGeom>
          <a:solidFill>
            <a:schemeClr val="bg1">
              <a:lumMod val="85000"/>
              <a:alpha val="50000"/>
            </a:schemeClr>
          </a:solidFill>
        </p:spPr>
        <p:txBody>
          <a:bodyPr/>
          <a:lstStyle>
            <a:lvl1pPr marL="0" indent="0">
              <a:buNone/>
              <a:defRPr/>
            </a:lvl1pPr>
          </a:lstStyle>
          <a:p>
            <a:endParaRPr lang="es-SV"/>
          </a:p>
        </p:txBody>
      </p:sp>
    </p:spTree>
    <p:extLst>
      <p:ext uri="{BB962C8B-B14F-4D97-AF65-F5344CB8AC3E}">
        <p14:creationId xmlns:p14="http://schemas.microsoft.com/office/powerpoint/2010/main" val="308944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500" fill="hold"/>
                                        <p:tgtEl>
                                          <p:spTgt spid="6"/>
                                        </p:tgtEl>
                                        <p:attrNameLst>
                                          <p:attrName>ppt_x</p:attrName>
                                        </p:attrNameLst>
                                      </p:cBhvr>
                                      <p:tavLst>
                                        <p:tav tm="0">
                                          <p:val>
                                            <p:strVal val="#ppt_x"/>
                                          </p:val>
                                        </p:tav>
                                        <p:tav tm="100000">
                                          <p:val>
                                            <p:strVal val="#ppt_x"/>
                                          </p:val>
                                        </p:tav>
                                      </p:tavLst>
                                    </p:anim>
                                    <p:anim calcmode="lin" valueType="num">
                                      <p:cBhvr additive="base">
                                        <p:cTn id="12" dur="1500" fill="hold"/>
                                        <p:tgtEl>
                                          <p:spTgt spid="6"/>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23" presetClass="entr" presetSubtype="28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strVal val="4/3*#ppt_w"/>
                                          </p:val>
                                        </p:tav>
                                        <p:tav tm="100000">
                                          <p:val>
                                            <p:strVal val="#ppt_w"/>
                                          </p:val>
                                        </p:tav>
                                      </p:tavLst>
                                    </p:anim>
                                    <p:anim calcmode="lin" valueType="num">
                                      <p:cBhvr>
                                        <p:cTn id="19" dur="500" fill="hold"/>
                                        <p:tgtEl>
                                          <p:spTgt spid="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Main Slide L_01">
    <p:spTree>
      <p:nvGrpSpPr>
        <p:cNvPr id="1" name=""/>
        <p:cNvGrpSpPr/>
        <p:nvPr/>
      </p:nvGrpSpPr>
      <p:grpSpPr>
        <a:xfrm>
          <a:off x="0" y="0"/>
          <a:ext cx="0" cy="0"/>
          <a:chOff x="0" y="0"/>
          <a:chExt cx="0" cy="0"/>
        </a:xfrm>
      </p:grpSpPr>
      <p:sp>
        <p:nvSpPr>
          <p:cNvPr id="13" name="1 Rectángulo"/>
          <p:cNvSpPr/>
          <p:nvPr userDrawn="1"/>
        </p:nvSpPr>
        <p:spPr bwMode="auto">
          <a:xfrm>
            <a:off x="3055037" y="4200212"/>
            <a:ext cx="852394" cy="342743"/>
          </a:xfrm>
          <a:prstGeom prst="rect">
            <a:avLst/>
          </a:prstGeom>
          <a:solidFill>
            <a:schemeClr val="accent4"/>
          </a:solidFill>
          <a:ln>
            <a:noFill/>
          </a:ln>
        </p:spPr>
        <p:txBody>
          <a:bodyPr lIns="0" tIns="0" rIns="0" bIns="0" rtlCol="0" anchor="ctr"/>
          <a:lstStyle/>
          <a:p>
            <a:pPr marL="0" marR="0" lvl="0" indent="0" algn="ctr" defTabSz="88042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2 Marcador de posición de imagen"/>
          <p:cNvSpPr>
            <a:spLocks noGrp="1"/>
          </p:cNvSpPr>
          <p:nvPr>
            <p:ph type="pic" sz="quarter" idx="13"/>
          </p:nvPr>
        </p:nvSpPr>
        <p:spPr>
          <a:xfrm>
            <a:off x="523770" y="1038292"/>
            <a:ext cx="3355556" cy="3474074"/>
          </a:xfrm>
          <a:prstGeom prst="rect">
            <a:avLst/>
          </a:prstGeom>
          <a:solidFill>
            <a:schemeClr val="bg1">
              <a:lumMod val="85000"/>
              <a:alpha val="50000"/>
            </a:schemeClr>
          </a:solidFill>
        </p:spPr>
        <p:txBody>
          <a:bodyPr/>
          <a:lstStyle>
            <a:lvl1pPr marL="0" indent="0">
              <a:buNone/>
              <a:defRPr/>
            </a:lvl1pPr>
          </a:lstStyle>
          <a:p>
            <a:endParaRPr lang="es-SV"/>
          </a:p>
        </p:txBody>
      </p:sp>
      <p:sp>
        <p:nvSpPr>
          <p:cNvPr id="14" name="Título 1"/>
          <p:cNvSpPr>
            <a:spLocks noGrp="1"/>
          </p:cNvSpPr>
          <p:nvPr>
            <p:ph type="ctrTitle" hasCustomPrompt="1"/>
          </p:nvPr>
        </p:nvSpPr>
        <p:spPr>
          <a:xfrm>
            <a:off x="479138" y="243478"/>
            <a:ext cx="6117686" cy="380082"/>
          </a:xfrm>
        </p:spPr>
        <p:txBody>
          <a:bodyPr anchor="b">
            <a:normAutofit/>
          </a:bodyPr>
          <a:lstStyle>
            <a:lvl1pPr marL="0" algn="l" defTabSz="333150"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15" name="Subtítulo 2"/>
          <p:cNvSpPr>
            <a:spLocks noGrp="1"/>
          </p:cNvSpPr>
          <p:nvPr>
            <p:ph type="subTitle" idx="1" hasCustomPrompt="1"/>
          </p:nvPr>
        </p:nvSpPr>
        <p:spPr>
          <a:xfrm>
            <a:off x="490152" y="601924"/>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6589" indent="0" algn="ctr">
              <a:buNone/>
              <a:defRPr sz="700"/>
            </a:lvl2pPr>
            <a:lvl3pPr marL="333150" indent="0" algn="ctr">
              <a:buNone/>
              <a:defRPr sz="700"/>
            </a:lvl3pPr>
            <a:lvl4pPr marL="499713" indent="0" algn="ctr">
              <a:buNone/>
              <a:defRPr sz="600"/>
            </a:lvl4pPr>
            <a:lvl5pPr marL="666286" indent="0" algn="ctr">
              <a:buNone/>
              <a:defRPr sz="600"/>
            </a:lvl5pPr>
            <a:lvl6pPr marL="832855" indent="0" algn="ctr">
              <a:buNone/>
              <a:defRPr sz="600"/>
            </a:lvl6pPr>
            <a:lvl7pPr marL="999425" indent="0" algn="ctr">
              <a:buNone/>
              <a:defRPr sz="600"/>
            </a:lvl7pPr>
            <a:lvl8pPr marL="1165996" indent="0" algn="ctr">
              <a:buNone/>
              <a:defRPr sz="600"/>
            </a:lvl8pPr>
            <a:lvl9pPr marL="1332569"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16" name="Marcador de pie de página 4"/>
          <p:cNvSpPr>
            <a:spLocks noGrp="1"/>
          </p:cNvSpPr>
          <p:nvPr>
            <p:ph type="ftr" sz="quarter" idx="11"/>
          </p:nvPr>
        </p:nvSpPr>
        <p:spPr>
          <a:xfrm>
            <a:off x="3028753" y="4767306"/>
            <a:ext cx="3086494" cy="273812"/>
          </a:xfrm>
          <a:prstGeom prst="rect">
            <a:avLst/>
          </a:prstGeom>
        </p:spPr>
        <p:txBody>
          <a:bodyPr lIns="33353" tIns="16676" rIns="33353" bIns="16676" anchor="ctr"/>
          <a:lstStyle>
            <a:lvl1pPr algn="ctr">
              <a:defRPr>
                <a:solidFill>
                  <a:schemeClr val="tx2"/>
                </a:solidFill>
              </a:defRPr>
            </a:lvl1pPr>
          </a:lstStyle>
          <a:p>
            <a:pPr marL="0" marR="0" lvl="0" indent="0" algn="ctr" defTabSz="880427" rtl="0" eaLnBrk="1" fontAlgn="auto" latinLnBrk="0" hangingPunct="1">
              <a:lnSpc>
                <a:spcPct val="125000"/>
              </a:lnSpc>
              <a:spcBef>
                <a:spcPts val="0"/>
              </a:spcBef>
              <a:spcAft>
                <a:spcPts val="0"/>
              </a:spcAft>
              <a:buClrTx/>
              <a:buSzTx/>
              <a:buFontTx/>
              <a:buNone/>
              <a:tabLst/>
              <a:defRPr/>
            </a:pPr>
            <a:r>
              <a:rPr kumimoji="0" lang="it-IT" sz="700" b="0" i="0" u="none" strike="noStrike" kern="1200" cap="none" spc="0" normalizeH="0" baseline="0" noProof="0">
                <a:ln>
                  <a:noFill/>
                </a:ln>
                <a:solidFill>
                  <a:srgbClr val="1F1F1F"/>
                </a:solidFill>
                <a:effectLst/>
                <a:uLnTx/>
                <a:uFillTx/>
                <a:latin typeface="Source Sans Pro" panose="020B0503030403020204" pitchFamily="34" charset="0"/>
                <a:ea typeface="+mn-ea"/>
                <a:cs typeface="+mn-cs"/>
              </a:rPr>
              <a:t>www.yourcompany.com | powerpoint template</a:t>
            </a:r>
            <a:endParaRPr kumimoji="0" lang="en-US" sz="700" b="0" i="0" u="none" strike="noStrike" kern="1200" cap="none" spc="0" normalizeH="0" baseline="0" noProof="0">
              <a:ln>
                <a:noFill/>
              </a:ln>
              <a:solidFill>
                <a:srgbClr val="1F1F1F"/>
              </a:solidFill>
              <a:effectLst/>
              <a:uLnTx/>
              <a:uFillTx/>
              <a:latin typeface="Source Sans Pro" panose="020B0503030403020204" pitchFamily="34" charset="0"/>
              <a:ea typeface="+mn-ea"/>
              <a:cs typeface="+mn-cs"/>
            </a:endParaRPr>
          </a:p>
        </p:txBody>
      </p:sp>
      <p:sp>
        <p:nvSpPr>
          <p:cNvPr id="18"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pPr marL="0" marR="0" lvl="0" indent="0" algn="r" defTabSz="876377" rtl="0" eaLnBrk="1" fontAlgn="auto" latinLnBrk="0" hangingPunct="1">
              <a:lnSpc>
                <a:spcPct val="100000"/>
              </a:lnSpc>
              <a:spcBef>
                <a:spcPts val="0"/>
              </a:spcBef>
              <a:spcAft>
                <a:spcPts val="0"/>
              </a:spcAft>
              <a:buClrTx/>
              <a:buSzTx/>
              <a:buFontTx/>
              <a:buNone/>
              <a:tabLst/>
              <a:defRPr/>
            </a:pPr>
            <a:fld id="{FF439014-E629-42E3-A58B-61A0F1C8CFFE}" type="slidenum">
              <a:rPr kumimoji="0" lang="es-SV" sz="700" b="0" i="0" u="none" strike="noStrike" kern="1200" cap="none" spc="0" normalizeH="0" baseline="0" noProof="0" smtClean="0">
                <a:ln>
                  <a:noFill/>
                </a:ln>
                <a:solidFill>
                  <a:srgbClr val="1F1F1F"/>
                </a:solidFill>
                <a:effectLst/>
                <a:uLnTx/>
                <a:uFillTx/>
                <a:latin typeface="Source Sans Pro" panose="020B0503030403020204" pitchFamily="34" charset="0"/>
                <a:ea typeface="+mn-ea"/>
                <a:cs typeface="+mn-cs"/>
              </a:rPr>
              <a:pPr marL="0" marR="0" lvl="0" indent="0" algn="r" defTabSz="876377" rtl="0" eaLnBrk="1" fontAlgn="auto" latinLnBrk="0" hangingPunct="1">
                <a:lnSpc>
                  <a:spcPct val="100000"/>
                </a:lnSpc>
                <a:spcBef>
                  <a:spcPts val="0"/>
                </a:spcBef>
                <a:spcAft>
                  <a:spcPts val="0"/>
                </a:spcAft>
                <a:buClrTx/>
                <a:buSzTx/>
                <a:buFontTx/>
                <a:buNone/>
                <a:tabLst/>
                <a:defRPr/>
              </a:pPr>
              <a:t>‹#›</a:t>
            </a:fld>
            <a:endParaRPr kumimoji="0" lang="es-SV" sz="700" b="0" i="0" u="none" strike="noStrike" kern="1200" cap="none" spc="0" normalizeH="0" baseline="0" noProof="0">
              <a:ln>
                <a:noFill/>
              </a:ln>
              <a:solidFill>
                <a:srgbClr val="1F1F1F"/>
              </a:solidFill>
              <a:effectLst/>
              <a:uLnTx/>
              <a:uFillTx/>
              <a:latin typeface="Source Sans Pro" panose="020B0503030403020204" pitchFamily="34" charset="0"/>
              <a:ea typeface="+mn-ea"/>
              <a:cs typeface="+mn-cs"/>
            </a:endParaRPr>
          </a:p>
        </p:txBody>
      </p:sp>
      <p:cxnSp>
        <p:nvCxnSpPr>
          <p:cNvPr id="19"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669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4/3*#ppt_w"/>
                                          </p:val>
                                        </p:tav>
                                        <p:tav tm="100000">
                                          <p:val>
                                            <p:strVal val="#ppt_w"/>
                                          </p:val>
                                        </p:tav>
                                      </p:tavLst>
                                    </p:anim>
                                    <p:anim calcmode="lin" valueType="num">
                                      <p:cBhvr>
                                        <p:cTn id="8" dur="500" fill="hold"/>
                                        <p:tgtEl>
                                          <p:spTgt spid="12"/>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strVal val="4/3*#ppt_w"/>
                                          </p:val>
                                        </p:tav>
                                        <p:tav tm="100000">
                                          <p:val>
                                            <p:strVal val="#ppt_w"/>
                                          </p:val>
                                        </p:tav>
                                      </p:tavLst>
                                    </p:anim>
                                    <p:anim calcmode="lin" valueType="num">
                                      <p:cBhvr>
                                        <p:cTn id="12" dur="500" fill="hold"/>
                                        <p:tgtEl>
                                          <p:spTgt spid="13"/>
                                        </p:tgtEl>
                                        <p:attrNameLst>
                                          <p:attrName>ppt_h</p:attrName>
                                        </p:attrNameLst>
                                      </p:cBhvr>
                                      <p:tavLst>
                                        <p:tav tm="0">
                                          <p:val>
                                            <p:strVal val="4/3*#ppt_h"/>
                                          </p:val>
                                        </p:tav>
                                        <p:tav tm="100000">
                                          <p:val>
                                            <p:strVal val="#ppt_h"/>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500" fill="hold"/>
                                        <p:tgtEl>
                                          <p:spTgt spid="14"/>
                                        </p:tgtEl>
                                        <p:attrNameLst>
                                          <p:attrName>ppt_x</p:attrName>
                                        </p:attrNameLst>
                                      </p:cBhvr>
                                      <p:tavLst>
                                        <p:tav tm="0">
                                          <p:val>
                                            <p:strVal val="#ppt_x"/>
                                          </p:val>
                                        </p:tav>
                                        <p:tav tm="100000">
                                          <p:val>
                                            <p:strVal val="#ppt_x"/>
                                          </p:val>
                                        </p:tav>
                                      </p:tavLst>
                                    </p:anim>
                                    <p:anim calcmode="lin" valueType="num">
                                      <p:cBhvr additive="base">
                                        <p:cTn id="16" dur="1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500" fill="hold"/>
                                        <p:tgtEl>
                                          <p:spTgt spid="15"/>
                                        </p:tgtEl>
                                        <p:attrNameLst>
                                          <p:attrName>ppt_x</p:attrName>
                                        </p:attrNameLst>
                                      </p:cBhvr>
                                      <p:tavLst>
                                        <p:tav tm="0">
                                          <p:val>
                                            <p:strVal val="0-#ppt_w/2"/>
                                          </p:val>
                                        </p:tav>
                                        <p:tav tm="100000">
                                          <p:val>
                                            <p:strVal val="#ppt_x"/>
                                          </p:val>
                                        </p:tav>
                                      </p:tavLst>
                                    </p:anim>
                                    <p:anim calcmode="lin" valueType="num">
                                      <p:cBhvr additive="base">
                                        <p:cTn id="20" dur="1500" fill="hold"/>
                                        <p:tgtEl>
                                          <p:spTgt spid="15"/>
                                        </p:tgtEl>
                                        <p:attrNameLst>
                                          <p:attrName>ppt_y</p:attrName>
                                        </p:attrNameLst>
                                      </p:cBhvr>
                                      <p:tavLst>
                                        <p:tav tm="0">
                                          <p:val>
                                            <p:strVal val="#ppt_y"/>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ppt_x"/>
                                          </p:val>
                                        </p:tav>
                                        <p:tav tm="100000">
                                          <p:val>
                                            <p:strVal val="#ppt_x"/>
                                          </p:val>
                                        </p:tav>
                                      </p:tavLst>
                                    </p:anim>
                                    <p:anim calcmode="lin" valueType="num">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500" fill="hold"/>
                                        <p:tgtEl>
                                          <p:spTgt spid="18"/>
                                        </p:tgtEl>
                                        <p:attrNameLst>
                                          <p:attrName>ppt_x</p:attrName>
                                        </p:attrNameLst>
                                      </p:cBhvr>
                                      <p:tavLst>
                                        <p:tav tm="0">
                                          <p:val>
                                            <p:strVal val="#ppt_x"/>
                                          </p:val>
                                        </p:tav>
                                        <p:tav tm="100000">
                                          <p:val>
                                            <p:strVal val="#ppt_x"/>
                                          </p:val>
                                        </p:tav>
                                      </p:tavLst>
                                    </p:anim>
                                    <p:anim calcmode="lin" valueType="num">
                                      <p:cBhvr additive="base">
                                        <p:cTn id="28" dur="1500" fill="hold"/>
                                        <p:tgtEl>
                                          <p:spTgt spid="18"/>
                                        </p:tgtEl>
                                        <p:attrNameLst>
                                          <p:attrName>ppt_y</p:attrName>
                                        </p:attrNameLst>
                                      </p:cBhvr>
                                      <p:tavLst>
                                        <p:tav tm="0">
                                          <p:val>
                                            <p:strVal val="1+#ppt_h/2"/>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4" grpId="0"/>
      <p:bldP spid="15" grpId="0">
        <p:tmplLst>
          <p:tmpl>
            <p:tnLst>
              <p:par>
                <p:cTn presetID="2" presetClass="entr" presetSubtype="8" decel="100000" fill="hold" nodeType="withEffect">
                  <p:stCondLst>
                    <p:cond delay="25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1500" fill="hold"/>
                        <p:tgtEl>
                          <p:spTgt spid="15"/>
                        </p:tgtEl>
                        <p:attrNameLst>
                          <p:attrName>ppt_x</p:attrName>
                        </p:attrNameLst>
                      </p:cBhvr>
                      <p:tavLst>
                        <p:tav tm="0">
                          <p:val>
                            <p:strVal val="0-#ppt_w/2"/>
                          </p:val>
                        </p:tav>
                        <p:tav tm="100000">
                          <p:val>
                            <p:strVal val="#ppt_x"/>
                          </p:val>
                        </p:tav>
                      </p:tavLst>
                    </p:anim>
                    <p:anim calcmode="lin" valueType="num">
                      <p:cBhvr additive="base">
                        <p:cTn dur="1500" fill="hold"/>
                        <p:tgtEl>
                          <p:spTgt spid="15"/>
                        </p:tgtEl>
                        <p:attrNameLst>
                          <p:attrName>ppt_y</p:attrName>
                        </p:attrNameLst>
                      </p:cBhvr>
                      <p:tavLst>
                        <p:tav tm="0">
                          <p:val>
                            <p:strVal val="#ppt_y"/>
                          </p:val>
                        </p:tav>
                        <p:tav tm="100000">
                          <p:val>
                            <p:strVal val="#ppt_y"/>
                          </p:val>
                        </p:tav>
                      </p:tavLst>
                    </p:anim>
                  </p:childTnLst>
                </p:cTn>
              </p:par>
            </p:tnLst>
          </p:tmpl>
        </p:tmplLst>
      </p:bldP>
      <p:bldP spid="16" grpId="0"/>
      <p:bldP spid="18" grpId="0"/>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Main Slide L_07">
    <p:spTree>
      <p:nvGrpSpPr>
        <p:cNvPr id="1" name=""/>
        <p:cNvGrpSpPr/>
        <p:nvPr/>
      </p:nvGrpSpPr>
      <p:grpSpPr>
        <a:xfrm>
          <a:off x="0" y="0"/>
          <a:ext cx="0" cy="0"/>
          <a:chOff x="0" y="0"/>
          <a:chExt cx="0" cy="0"/>
        </a:xfrm>
      </p:grpSpPr>
      <p:sp>
        <p:nvSpPr>
          <p:cNvPr id="14" name="2 Marcador de posición de imagen"/>
          <p:cNvSpPr>
            <a:spLocks noGrp="1"/>
          </p:cNvSpPr>
          <p:nvPr>
            <p:ph type="pic" sz="quarter" idx="13"/>
          </p:nvPr>
        </p:nvSpPr>
        <p:spPr>
          <a:xfrm>
            <a:off x="0" y="2571193"/>
            <a:ext cx="4572152" cy="1266176"/>
          </a:xfrm>
          <a:prstGeom prst="rect">
            <a:avLst/>
          </a:prstGeom>
          <a:solidFill>
            <a:schemeClr val="bg1">
              <a:lumMod val="85000"/>
              <a:alpha val="50000"/>
            </a:schemeClr>
          </a:solidFill>
        </p:spPr>
        <p:txBody>
          <a:bodyPr/>
          <a:lstStyle>
            <a:lvl1pPr marL="0" indent="0">
              <a:buNone/>
              <a:defRPr/>
            </a:lvl1pPr>
          </a:lstStyle>
          <a:p>
            <a:endParaRPr lang="es-SV"/>
          </a:p>
        </p:txBody>
      </p:sp>
      <p:sp>
        <p:nvSpPr>
          <p:cNvPr id="15" name="2 Marcador de posición de imagen"/>
          <p:cNvSpPr>
            <a:spLocks noGrp="1"/>
          </p:cNvSpPr>
          <p:nvPr>
            <p:ph type="pic" sz="quarter" idx="14"/>
          </p:nvPr>
        </p:nvSpPr>
        <p:spPr>
          <a:xfrm>
            <a:off x="4571848" y="1305574"/>
            <a:ext cx="4572152" cy="1266176"/>
          </a:xfrm>
          <a:prstGeom prst="rect">
            <a:avLst/>
          </a:prstGeom>
          <a:solidFill>
            <a:schemeClr val="bg1">
              <a:lumMod val="85000"/>
              <a:alpha val="50000"/>
            </a:schemeClr>
          </a:solidFill>
        </p:spPr>
        <p:txBody>
          <a:bodyPr/>
          <a:lstStyle>
            <a:lvl1pPr marL="0" indent="0">
              <a:buNone/>
              <a:defRPr/>
            </a:lvl1pPr>
          </a:lstStyle>
          <a:p>
            <a:endParaRPr lang="es-SV"/>
          </a:p>
        </p:txBody>
      </p:sp>
      <p:sp>
        <p:nvSpPr>
          <p:cNvPr id="12" name="Título 1"/>
          <p:cNvSpPr>
            <a:spLocks noGrp="1"/>
          </p:cNvSpPr>
          <p:nvPr>
            <p:ph type="ctrTitle" hasCustomPrompt="1"/>
          </p:nvPr>
        </p:nvSpPr>
        <p:spPr>
          <a:xfrm>
            <a:off x="479138" y="243478"/>
            <a:ext cx="6117686" cy="380082"/>
          </a:xfrm>
        </p:spPr>
        <p:txBody>
          <a:bodyPr anchor="b">
            <a:normAutofit/>
          </a:bodyPr>
          <a:lstStyle>
            <a:lvl1pPr algn="l" defTabSz="333150"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13" name="Subtítulo 2"/>
          <p:cNvSpPr>
            <a:spLocks noGrp="1"/>
          </p:cNvSpPr>
          <p:nvPr>
            <p:ph type="subTitle" idx="1" hasCustomPrompt="1"/>
          </p:nvPr>
        </p:nvSpPr>
        <p:spPr>
          <a:xfrm>
            <a:off x="490152" y="601924"/>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6589" indent="0" algn="ctr">
              <a:buNone/>
              <a:defRPr sz="700"/>
            </a:lvl2pPr>
            <a:lvl3pPr marL="333150" indent="0" algn="ctr">
              <a:buNone/>
              <a:defRPr sz="700"/>
            </a:lvl3pPr>
            <a:lvl4pPr marL="499713" indent="0" algn="ctr">
              <a:buNone/>
              <a:defRPr sz="600"/>
            </a:lvl4pPr>
            <a:lvl5pPr marL="666286" indent="0" algn="ctr">
              <a:buNone/>
              <a:defRPr sz="600"/>
            </a:lvl5pPr>
            <a:lvl6pPr marL="832855" indent="0" algn="ctr">
              <a:buNone/>
              <a:defRPr sz="600"/>
            </a:lvl6pPr>
            <a:lvl7pPr marL="999425" indent="0" algn="ctr">
              <a:buNone/>
              <a:defRPr sz="600"/>
            </a:lvl7pPr>
            <a:lvl8pPr marL="1165996" indent="0" algn="ctr">
              <a:buNone/>
              <a:defRPr sz="600"/>
            </a:lvl8pPr>
            <a:lvl9pPr marL="1332569"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16" name="Marcador de pie de página 4"/>
          <p:cNvSpPr>
            <a:spLocks noGrp="1"/>
          </p:cNvSpPr>
          <p:nvPr>
            <p:ph type="ftr" sz="quarter" idx="11"/>
          </p:nvPr>
        </p:nvSpPr>
        <p:spPr>
          <a:xfrm>
            <a:off x="3028753" y="4767306"/>
            <a:ext cx="3086494" cy="273812"/>
          </a:xfrm>
          <a:prstGeom prst="rect">
            <a:avLst/>
          </a:prstGeom>
        </p:spPr>
        <p:txBody>
          <a:bodyPr lIns="33353" tIns="16676" rIns="33353" bIns="16676" anchor="ctr"/>
          <a:lstStyle>
            <a:lvl1pPr algn="ctr">
              <a:defRPr>
                <a:solidFill>
                  <a:schemeClr val="tx2"/>
                </a:solidFill>
              </a:defRPr>
            </a:lvl1pPr>
          </a:lstStyle>
          <a:p>
            <a:pPr marL="0" marR="0" lvl="0" indent="0" algn="ctr" defTabSz="880427" rtl="0" eaLnBrk="1" fontAlgn="auto" latinLnBrk="0" hangingPunct="1">
              <a:lnSpc>
                <a:spcPct val="125000"/>
              </a:lnSpc>
              <a:spcBef>
                <a:spcPts val="0"/>
              </a:spcBef>
              <a:spcAft>
                <a:spcPts val="0"/>
              </a:spcAft>
              <a:buClrTx/>
              <a:buSzTx/>
              <a:buFontTx/>
              <a:buNone/>
              <a:tabLst/>
              <a:defRPr/>
            </a:pPr>
            <a:r>
              <a:rPr kumimoji="0" lang="it-IT" sz="700" b="0" i="0" u="none" strike="noStrike" kern="1200" cap="none" spc="0" normalizeH="0" baseline="0" noProof="0">
                <a:ln>
                  <a:noFill/>
                </a:ln>
                <a:solidFill>
                  <a:srgbClr val="1F1F1F"/>
                </a:solidFill>
                <a:effectLst/>
                <a:uLnTx/>
                <a:uFillTx/>
                <a:latin typeface="Source Sans Pro" panose="020B0503030403020204" pitchFamily="34" charset="0"/>
                <a:ea typeface="+mn-ea"/>
                <a:cs typeface="+mn-cs"/>
              </a:rPr>
              <a:t>www.yourcompany.com | powerpoint template</a:t>
            </a:r>
            <a:endParaRPr kumimoji="0" lang="en-US" sz="700" b="0" i="0" u="none" strike="noStrike" kern="1200" cap="none" spc="0" normalizeH="0" baseline="0" noProof="0">
              <a:ln>
                <a:noFill/>
              </a:ln>
              <a:solidFill>
                <a:srgbClr val="1F1F1F"/>
              </a:solidFill>
              <a:effectLst/>
              <a:uLnTx/>
              <a:uFillTx/>
              <a:latin typeface="Source Sans Pro" panose="020B0503030403020204" pitchFamily="34" charset="0"/>
              <a:ea typeface="+mn-ea"/>
              <a:cs typeface="+mn-cs"/>
            </a:endParaRPr>
          </a:p>
        </p:txBody>
      </p:sp>
      <p:sp>
        <p:nvSpPr>
          <p:cNvPr id="18"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pPr marL="0" marR="0" lvl="0" indent="0" algn="r" defTabSz="876377" rtl="0" eaLnBrk="1" fontAlgn="auto" latinLnBrk="0" hangingPunct="1">
              <a:lnSpc>
                <a:spcPct val="100000"/>
              </a:lnSpc>
              <a:spcBef>
                <a:spcPts val="0"/>
              </a:spcBef>
              <a:spcAft>
                <a:spcPts val="0"/>
              </a:spcAft>
              <a:buClrTx/>
              <a:buSzTx/>
              <a:buFontTx/>
              <a:buNone/>
              <a:tabLst/>
              <a:defRPr/>
            </a:pPr>
            <a:fld id="{FF439014-E629-42E3-A58B-61A0F1C8CFFE}" type="slidenum">
              <a:rPr kumimoji="0" lang="es-SV" sz="700" b="0" i="0" u="none" strike="noStrike" kern="1200" cap="none" spc="0" normalizeH="0" baseline="0" noProof="0" smtClean="0">
                <a:ln>
                  <a:noFill/>
                </a:ln>
                <a:solidFill>
                  <a:srgbClr val="1F1F1F"/>
                </a:solidFill>
                <a:effectLst/>
                <a:uLnTx/>
                <a:uFillTx/>
                <a:latin typeface="Source Sans Pro" panose="020B0503030403020204" pitchFamily="34" charset="0"/>
                <a:ea typeface="+mn-ea"/>
                <a:cs typeface="+mn-cs"/>
              </a:rPr>
              <a:pPr marL="0" marR="0" lvl="0" indent="0" algn="r" defTabSz="876377" rtl="0" eaLnBrk="1" fontAlgn="auto" latinLnBrk="0" hangingPunct="1">
                <a:lnSpc>
                  <a:spcPct val="100000"/>
                </a:lnSpc>
                <a:spcBef>
                  <a:spcPts val="0"/>
                </a:spcBef>
                <a:spcAft>
                  <a:spcPts val="0"/>
                </a:spcAft>
                <a:buClrTx/>
                <a:buSzTx/>
                <a:buFontTx/>
                <a:buNone/>
                <a:tabLst/>
                <a:defRPr/>
              </a:pPr>
              <a:t>‹#›</a:t>
            </a:fld>
            <a:endParaRPr kumimoji="0" lang="es-SV" sz="700" b="0" i="0" u="none" strike="noStrike" kern="1200" cap="none" spc="0" normalizeH="0" baseline="0" noProof="0">
              <a:ln>
                <a:noFill/>
              </a:ln>
              <a:solidFill>
                <a:srgbClr val="1F1F1F"/>
              </a:solidFill>
              <a:effectLst/>
              <a:uLnTx/>
              <a:uFillTx/>
              <a:latin typeface="Source Sans Pro" panose="020B0503030403020204" pitchFamily="34" charset="0"/>
              <a:ea typeface="+mn-ea"/>
              <a:cs typeface="+mn-cs"/>
            </a:endParaRPr>
          </a:p>
        </p:txBody>
      </p:sp>
      <p:cxnSp>
        <p:nvCxnSpPr>
          <p:cNvPr id="19"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8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strVal val="4/3*#ppt_w"/>
                                          </p:val>
                                        </p:tav>
                                        <p:tav tm="100000">
                                          <p:val>
                                            <p:strVal val="#ppt_w"/>
                                          </p:val>
                                        </p:tav>
                                      </p:tavLst>
                                    </p:anim>
                                    <p:anim calcmode="lin" valueType="num">
                                      <p:cBhvr>
                                        <p:cTn id="8" dur="500" fill="hold"/>
                                        <p:tgtEl>
                                          <p:spTgt spid="14"/>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strVal val="4/3*#ppt_w"/>
                                          </p:val>
                                        </p:tav>
                                        <p:tav tm="100000">
                                          <p:val>
                                            <p:strVal val="#ppt_w"/>
                                          </p:val>
                                        </p:tav>
                                      </p:tavLst>
                                    </p:anim>
                                    <p:anim calcmode="lin" valueType="num">
                                      <p:cBhvr>
                                        <p:cTn id="12" dur="500" fill="hold"/>
                                        <p:tgtEl>
                                          <p:spTgt spid="15"/>
                                        </p:tgtEl>
                                        <p:attrNameLst>
                                          <p:attrName>ppt_h</p:attrName>
                                        </p:attrNameLst>
                                      </p:cBhvr>
                                      <p:tavLst>
                                        <p:tav tm="0">
                                          <p:val>
                                            <p:strVal val="4/3*#ppt_h"/>
                                          </p:val>
                                        </p:tav>
                                        <p:tav tm="100000">
                                          <p:val>
                                            <p:strVal val="#ppt_h"/>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500" fill="hold"/>
                                        <p:tgtEl>
                                          <p:spTgt spid="12"/>
                                        </p:tgtEl>
                                        <p:attrNameLst>
                                          <p:attrName>ppt_x</p:attrName>
                                        </p:attrNameLst>
                                      </p:cBhvr>
                                      <p:tavLst>
                                        <p:tav tm="0">
                                          <p:val>
                                            <p:strVal val="#ppt_x"/>
                                          </p:val>
                                        </p:tav>
                                        <p:tav tm="100000">
                                          <p:val>
                                            <p:strVal val="#ppt_x"/>
                                          </p:val>
                                        </p:tav>
                                      </p:tavLst>
                                    </p:anim>
                                    <p:anim calcmode="lin" valueType="num">
                                      <p:cBhvr additive="base">
                                        <p:cTn id="16" dur="1500" fill="hold"/>
                                        <p:tgtEl>
                                          <p:spTgt spid="12"/>
                                        </p:tgtEl>
                                        <p:attrNameLst>
                                          <p:attrName>ppt_y</p:attrName>
                                        </p:attrNameLst>
                                      </p:cBhvr>
                                      <p:tavLst>
                                        <p:tav tm="0">
                                          <p:val>
                                            <p:strVal val="0-#ppt_h/2"/>
                                          </p:val>
                                        </p:tav>
                                        <p:tav tm="100000">
                                          <p:val>
                                            <p:strVal val="#ppt_y"/>
                                          </p:val>
                                        </p:tav>
                                      </p:tavLst>
                                    </p:anim>
                                  </p:childTnLst>
                                </p:cTn>
                              </p:par>
                              <p:par>
                                <p:cTn id="17" presetID="2" presetClass="entr" presetSubtype="8" decel="100000" fill="hold" grpId="0" nodeType="withEffect">
                                  <p:stCondLst>
                                    <p:cond delay="25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500" fill="hold"/>
                                        <p:tgtEl>
                                          <p:spTgt spid="13"/>
                                        </p:tgtEl>
                                        <p:attrNameLst>
                                          <p:attrName>ppt_x</p:attrName>
                                        </p:attrNameLst>
                                      </p:cBhvr>
                                      <p:tavLst>
                                        <p:tav tm="0">
                                          <p:val>
                                            <p:strVal val="0-#ppt_w/2"/>
                                          </p:val>
                                        </p:tav>
                                        <p:tav tm="100000">
                                          <p:val>
                                            <p:strVal val="#ppt_x"/>
                                          </p:val>
                                        </p:tav>
                                      </p:tavLst>
                                    </p:anim>
                                    <p:anim calcmode="lin" valueType="num">
                                      <p:cBhvr additive="base">
                                        <p:cTn id="20" dur="1500" fill="hold"/>
                                        <p:tgtEl>
                                          <p:spTgt spid="13"/>
                                        </p:tgtEl>
                                        <p:attrNameLst>
                                          <p:attrName>ppt_y</p:attrName>
                                        </p:attrNameLst>
                                      </p:cBhvr>
                                      <p:tavLst>
                                        <p:tav tm="0">
                                          <p:val>
                                            <p:strVal val="#ppt_y"/>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ppt_x"/>
                                          </p:val>
                                        </p:tav>
                                        <p:tav tm="100000">
                                          <p:val>
                                            <p:strVal val="#ppt_x"/>
                                          </p:val>
                                        </p:tav>
                                      </p:tavLst>
                                    </p:anim>
                                    <p:anim calcmode="lin" valueType="num">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500" fill="hold"/>
                                        <p:tgtEl>
                                          <p:spTgt spid="18"/>
                                        </p:tgtEl>
                                        <p:attrNameLst>
                                          <p:attrName>ppt_x</p:attrName>
                                        </p:attrNameLst>
                                      </p:cBhvr>
                                      <p:tavLst>
                                        <p:tav tm="0">
                                          <p:val>
                                            <p:strVal val="#ppt_x"/>
                                          </p:val>
                                        </p:tav>
                                        <p:tav tm="100000">
                                          <p:val>
                                            <p:strVal val="#ppt_x"/>
                                          </p:val>
                                        </p:tav>
                                      </p:tavLst>
                                    </p:anim>
                                    <p:anim calcmode="lin" valueType="num">
                                      <p:cBhvr additive="base">
                                        <p:cTn id="28" dur="1500" fill="hold"/>
                                        <p:tgtEl>
                                          <p:spTgt spid="18"/>
                                        </p:tgtEl>
                                        <p:attrNameLst>
                                          <p:attrName>ppt_y</p:attrName>
                                        </p:attrNameLst>
                                      </p:cBhvr>
                                      <p:tavLst>
                                        <p:tav tm="0">
                                          <p:val>
                                            <p:strVal val="1+#ppt_h/2"/>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2" grpId="0"/>
      <p:bldP spid="13" grpId="0">
        <p:tmplLst>
          <p:tmpl>
            <p:tnLst>
              <p:par>
                <p:cTn presetID="2" presetClass="entr" presetSubtype="8" decel="100000"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1500" fill="hold"/>
                        <p:tgtEl>
                          <p:spTgt spid="13"/>
                        </p:tgtEl>
                        <p:attrNameLst>
                          <p:attrName>ppt_x</p:attrName>
                        </p:attrNameLst>
                      </p:cBhvr>
                      <p:tavLst>
                        <p:tav tm="0">
                          <p:val>
                            <p:strVal val="0-#ppt_w/2"/>
                          </p:val>
                        </p:tav>
                        <p:tav tm="100000">
                          <p:val>
                            <p:strVal val="#ppt_x"/>
                          </p:val>
                        </p:tav>
                      </p:tavLst>
                    </p:anim>
                    <p:anim calcmode="lin" valueType="num">
                      <p:cBhvr additive="base">
                        <p:cTn dur="1500" fill="hold"/>
                        <p:tgtEl>
                          <p:spTgt spid="13"/>
                        </p:tgtEl>
                        <p:attrNameLst>
                          <p:attrName>ppt_y</p:attrName>
                        </p:attrNameLst>
                      </p:cBhvr>
                      <p:tavLst>
                        <p:tav tm="0">
                          <p:val>
                            <p:strVal val="#ppt_y"/>
                          </p:val>
                        </p:tav>
                        <p:tav tm="100000">
                          <p:val>
                            <p:strVal val="#ppt_y"/>
                          </p:val>
                        </p:tav>
                      </p:tavLst>
                    </p:anim>
                  </p:childTnLst>
                </p:cTn>
              </p:par>
            </p:tnLst>
          </p:tmpl>
        </p:tmplLst>
      </p:bldP>
      <p:bldP spid="16" grpId="0"/>
      <p:bldP spid="1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Main Slide Center">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1513157" y="243478"/>
            <a:ext cx="6117686" cy="380082"/>
          </a:xfrm>
        </p:spPr>
        <p:txBody>
          <a:bodyPr anchor="b">
            <a:normAutofit/>
          </a:bodyPr>
          <a:lstStyle>
            <a:lvl1pPr marL="0" algn="ctr" defTabSz="333150"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3" name="Subtítulo 2"/>
          <p:cNvSpPr>
            <a:spLocks noGrp="1"/>
          </p:cNvSpPr>
          <p:nvPr>
            <p:ph type="subTitle" idx="1" hasCustomPrompt="1"/>
          </p:nvPr>
        </p:nvSpPr>
        <p:spPr>
          <a:xfrm>
            <a:off x="3373820" y="601924"/>
            <a:ext cx="2396360" cy="173033"/>
          </a:xfrm>
        </p:spPr>
        <p:txBody>
          <a:bodyPr anchor="ctr">
            <a:normAutofit/>
          </a:bodyPr>
          <a:lstStyle>
            <a:lvl1pPr marL="0" indent="0" algn="ctr">
              <a:buNone/>
              <a:defRPr lang="es-SV" sz="1000" kern="1200" baseline="0" dirty="0">
                <a:solidFill>
                  <a:schemeClr val="bg2"/>
                </a:solidFill>
                <a:latin typeface="Source Sans Pro" panose="020B0503030403020204" pitchFamily="34" charset="0"/>
                <a:ea typeface="+mn-ea"/>
                <a:cs typeface="+mn-cs"/>
              </a:defRPr>
            </a:lvl1pPr>
            <a:lvl2pPr marL="166589" indent="0" algn="ctr">
              <a:buNone/>
              <a:defRPr sz="700"/>
            </a:lvl2pPr>
            <a:lvl3pPr marL="333150" indent="0" algn="ctr">
              <a:buNone/>
              <a:defRPr sz="700"/>
            </a:lvl3pPr>
            <a:lvl4pPr marL="499713" indent="0" algn="ctr">
              <a:buNone/>
              <a:defRPr sz="600"/>
            </a:lvl4pPr>
            <a:lvl5pPr marL="666286" indent="0" algn="ctr">
              <a:buNone/>
              <a:defRPr sz="600"/>
            </a:lvl5pPr>
            <a:lvl6pPr marL="832855" indent="0" algn="ctr">
              <a:buNone/>
              <a:defRPr sz="600"/>
            </a:lvl6pPr>
            <a:lvl7pPr marL="999425" indent="0" algn="ctr">
              <a:buNone/>
              <a:defRPr sz="600"/>
            </a:lvl7pPr>
            <a:lvl8pPr marL="1165996" indent="0" algn="ctr">
              <a:buNone/>
              <a:defRPr sz="600"/>
            </a:lvl8pPr>
            <a:lvl9pPr marL="1332569"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5" name="Marcador de pie de página 4"/>
          <p:cNvSpPr>
            <a:spLocks noGrp="1"/>
          </p:cNvSpPr>
          <p:nvPr>
            <p:ph type="ftr" sz="quarter" idx="11"/>
          </p:nvPr>
        </p:nvSpPr>
        <p:spPr>
          <a:xfrm>
            <a:off x="3028753" y="4767306"/>
            <a:ext cx="3086494" cy="273812"/>
          </a:xfrm>
          <a:prstGeom prst="rect">
            <a:avLst/>
          </a:prstGeom>
        </p:spPr>
        <p:txBody>
          <a:bodyPr lIns="33353" tIns="16676" rIns="33353" bIns="16676" anchor="ctr"/>
          <a:lstStyle>
            <a:lvl1pPr algn="ctr">
              <a:defRPr>
                <a:solidFill>
                  <a:schemeClr val="tx2"/>
                </a:solidFill>
              </a:defRPr>
            </a:lvl1pPr>
          </a:lstStyle>
          <a:p>
            <a:pPr defTabSz="880427">
              <a:lnSpc>
                <a:spcPct val="125000"/>
              </a:lnSpc>
            </a:pPr>
            <a:r>
              <a:rPr lang="it-IT" sz="700">
                <a:solidFill>
                  <a:srgbClr val="1F1F1F"/>
                </a:solidFill>
                <a:latin typeface="Source Sans Pro" panose="020B0503030403020204" pitchFamily="34" charset="0"/>
              </a:rPr>
              <a:t>www.yourcompany.com | powerpoint template</a:t>
            </a:r>
            <a:endParaRPr lang="en-US" sz="700">
              <a:solidFill>
                <a:srgbClr val="1F1F1F"/>
              </a:solidFill>
              <a:latin typeface="Source Sans Pro" panose="020B0503030403020204" pitchFamily="34" charset="0"/>
            </a:endParaRPr>
          </a:p>
        </p:txBody>
      </p:sp>
      <p:sp>
        <p:nvSpPr>
          <p:cNvPr id="6" name="Marcador de número de diapositiva 5"/>
          <p:cNvSpPr>
            <a:spLocks noGrp="1"/>
          </p:cNvSpPr>
          <p:nvPr>
            <p:ph type="sldNum" sz="quarter" idx="12"/>
          </p:nvPr>
        </p:nvSpPr>
        <p:spPr/>
        <p:txBody>
          <a:bodyPr/>
          <a:lstStyle>
            <a:lvl1pPr>
              <a:defRPr>
                <a:solidFill>
                  <a:schemeClr val="tx2"/>
                </a:solidFill>
              </a:defRPr>
            </a:lvl1pPr>
          </a:lstStyle>
          <a:p>
            <a:fld id="{FF439014-E629-42E3-A58B-61A0F1C8CFFE}" type="slidenum">
              <a:rPr smtClean="0">
                <a:solidFill>
                  <a:srgbClr val="1F1F1F"/>
                </a:solidFill>
              </a:rPr>
              <a:pPr/>
              <a:t>‹#›</a:t>
            </a:fld>
            <a:endParaRPr>
              <a:solidFill>
                <a:srgbClr val="1F1F1F"/>
              </a:solidFill>
            </a:endParaRPr>
          </a:p>
        </p:txBody>
      </p:sp>
      <p:cxnSp>
        <p:nvCxnSpPr>
          <p:cNvPr id="10"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46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500" fill="hold"/>
                                        <p:tgtEl>
                                          <p:spTgt spid="5"/>
                                        </p:tgtEl>
                                        <p:attrNameLst>
                                          <p:attrName>ppt_x</p:attrName>
                                        </p:attrNameLst>
                                      </p:cBhvr>
                                      <p:tavLst>
                                        <p:tav tm="0">
                                          <p:val>
                                            <p:strVal val="#ppt_x"/>
                                          </p:val>
                                        </p:tav>
                                        <p:tav tm="100000">
                                          <p:val>
                                            <p:strVal val="#ppt_x"/>
                                          </p:val>
                                        </p:tav>
                                      </p:tavLst>
                                    </p:anim>
                                    <p:anim calcmode="lin" valueType="num">
                                      <p:cBhvr additive="base">
                                        <p:cTn id="16" dur="1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500" fill="hold"/>
                                        <p:tgtEl>
                                          <p:spTgt spid="6"/>
                                        </p:tgtEl>
                                        <p:attrNameLst>
                                          <p:attrName>ppt_x</p:attrName>
                                        </p:attrNameLst>
                                      </p:cBhvr>
                                      <p:tavLst>
                                        <p:tav tm="0">
                                          <p:val>
                                            <p:strVal val="#ppt_x"/>
                                          </p:val>
                                        </p:tav>
                                        <p:tav tm="100000">
                                          <p:val>
                                            <p:strVal val="#ppt_x"/>
                                          </p:val>
                                        </p:tav>
                                      </p:tavLst>
                                    </p:anim>
                                    <p:anim calcmode="lin" valueType="num">
                                      <p:cBhvr additive="base">
                                        <p:cTn id="20" dur="1500" fill="hold"/>
                                        <p:tgtEl>
                                          <p:spTgt spid="6"/>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tmplLst>
          <p:tmpl>
            <p:tnLst>
              <p:par>
                <p:cTn presetID="2" presetClass="entr" presetSubtype="8" decel="100000" fill="hold" nodeType="withEffect">
                  <p:stCondLst>
                    <p:cond delay="25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1500" fill="hold"/>
                        <p:tgtEl>
                          <p:spTgt spid="3"/>
                        </p:tgtEl>
                        <p:attrNameLst>
                          <p:attrName>ppt_x</p:attrName>
                        </p:attrNameLst>
                      </p:cBhvr>
                      <p:tavLst>
                        <p:tav tm="0">
                          <p:val>
                            <p:strVal val="0-#ppt_w/2"/>
                          </p:val>
                        </p:tav>
                        <p:tav tm="100000">
                          <p:val>
                            <p:strVal val="#ppt_x"/>
                          </p:val>
                        </p:tav>
                      </p:tavLst>
                    </p:anim>
                    <p:anim calcmode="lin" valueType="num">
                      <p:cBhvr additive="base">
                        <p:cTn dur="1500" fill="hold"/>
                        <p:tgtEl>
                          <p:spTgt spid="3"/>
                        </p:tgtEl>
                        <p:attrNameLst>
                          <p:attrName>ppt_y</p:attrName>
                        </p:attrNameLst>
                      </p:cBhvr>
                      <p:tavLst>
                        <p:tav tm="0">
                          <p:val>
                            <p:strVal val="#ppt_y"/>
                          </p:val>
                        </p:tav>
                        <p:tav tm="100000">
                          <p:val>
                            <p:strVal val="#ppt_y"/>
                          </p:val>
                        </p:tav>
                      </p:tavLst>
                    </p:anim>
                  </p:childTnLst>
                </p:cTn>
              </p:par>
            </p:tnLst>
          </p:tmpl>
        </p:tmplLst>
      </p:bldP>
      <p:bldP spid="5" grpId="0"/>
      <p:bldP spid="6" grpId="0"/>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Image Layout 04">
    <p:spTree>
      <p:nvGrpSpPr>
        <p:cNvPr id="1" name=""/>
        <p:cNvGrpSpPr/>
        <p:nvPr/>
      </p:nvGrpSpPr>
      <p:grpSpPr>
        <a:xfrm>
          <a:off x="0" y="0"/>
          <a:ext cx="0" cy="0"/>
          <a:chOff x="0" y="0"/>
          <a:chExt cx="0" cy="0"/>
        </a:xfrm>
      </p:grpSpPr>
      <p:sp>
        <p:nvSpPr>
          <p:cNvPr id="10" name="2 Marcador de posición de imagen"/>
          <p:cNvSpPr>
            <a:spLocks noGrp="1"/>
          </p:cNvSpPr>
          <p:nvPr>
            <p:ph type="pic" sz="quarter" idx="13"/>
          </p:nvPr>
        </p:nvSpPr>
        <p:spPr>
          <a:xfrm>
            <a:off x="528957" y="1053139"/>
            <a:ext cx="2008218" cy="2732327"/>
          </a:xfrm>
          <a:prstGeom prst="rect">
            <a:avLst/>
          </a:prstGeom>
          <a:solidFill>
            <a:schemeClr val="bg1">
              <a:lumMod val="85000"/>
              <a:alpha val="50000"/>
            </a:schemeClr>
          </a:solidFill>
        </p:spPr>
        <p:txBody>
          <a:bodyPr/>
          <a:lstStyle>
            <a:lvl1pPr marL="0" indent="0">
              <a:buNone/>
              <a:defRPr/>
            </a:lvl1pPr>
          </a:lstStyle>
          <a:p>
            <a:endParaRPr lang="es-SV"/>
          </a:p>
        </p:txBody>
      </p:sp>
      <p:sp>
        <p:nvSpPr>
          <p:cNvPr id="12" name="2 Marcador de posición de imagen"/>
          <p:cNvSpPr>
            <a:spLocks noGrp="1"/>
          </p:cNvSpPr>
          <p:nvPr>
            <p:ph type="pic" sz="quarter" idx="14"/>
          </p:nvPr>
        </p:nvSpPr>
        <p:spPr>
          <a:xfrm>
            <a:off x="2552532" y="1053139"/>
            <a:ext cx="2008218" cy="2732327"/>
          </a:xfrm>
          <a:prstGeom prst="rect">
            <a:avLst/>
          </a:prstGeom>
          <a:solidFill>
            <a:schemeClr val="bg1">
              <a:lumMod val="85000"/>
              <a:alpha val="50000"/>
            </a:schemeClr>
          </a:solidFill>
        </p:spPr>
        <p:txBody>
          <a:bodyPr/>
          <a:lstStyle>
            <a:lvl1pPr marL="0" indent="0">
              <a:buNone/>
              <a:defRPr/>
            </a:lvl1pPr>
          </a:lstStyle>
          <a:p>
            <a:endParaRPr lang="es-SV"/>
          </a:p>
        </p:txBody>
      </p:sp>
      <p:sp>
        <p:nvSpPr>
          <p:cNvPr id="13" name="2 Marcador de posición de imagen"/>
          <p:cNvSpPr>
            <a:spLocks noGrp="1"/>
          </p:cNvSpPr>
          <p:nvPr>
            <p:ph type="pic" sz="quarter" idx="15"/>
          </p:nvPr>
        </p:nvSpPr>
        <p:spPr>
          <a:xfrm>
            <a:off x="4576107" y="1053139"/>
            <a:ext cx="2008218" cy="2732327"/>
          </a:xfrm>
          <a:prstGeom prst="rect">
            <a:avLst/>
          </a:prstGeom>
          <a:solidFill>
            <a:schemeClr val="bg1">
              <a:lumMod val="85000"/>
              <a:alpha val="50000"/>
            </a:schemeClr>
          </a:solidFill>
        </p:spPr>
        <p:txBody>
          <a:bodyPr/>
          <a:lstStyle>
            <a:lvl1pPr marL="0" indent="0">
              <a:buNone/>
              <a:defRPr/>
            </a:lvl1pPr>
          </a:lstStyle>
          <a:p>
            <a:endParaRPr lang="es-SV"/>
          </a:p>
        </p:txBody>
      </p:sp>
      <p:sp>
        <p:nvSpPr>
          <p:cNvPr id="14" name="2 Marcador de posición de imagen"/>
          <p:cNvSpPr>
            <a:spLocks noGrp="1"/>
          </p:cNvSpPr>
          <p:nvPr>
            <p:ph type="pic" sz="quarter" idx="16"/>
          </p:nvPr>
        </p:nvSpPr>
        <p:spPr>
          <a:xfrm>
            <a:off x="6599682" y="1053139"/>
            <a:ext cx="2008218" cy="2732327"/>
          </a:xfrm>
          <a:prstGeom prst="rect">
            <a:avLst/>
          </a:prstGeom>
          <a:solidFill>
            <a:schemeClr val="bg1">
              <a:lumMod val="85000"/>
              <a:alpha val="50000"/>
            </a:schemeClr>
          </a:solidFill>
        </p:spPr>
        <p:txBody>
          <a:bodyPr/>
          <a:lstStyle>
            <a:lvl1pPr marL="0" indent="0">
              <a:buNone/>
              <a:defRPr/>
            </a:lvl1pPr>
          </a:lstStyle>
          <a:p>
            <a:endParaRPr lang="es-SV"/>
          </a:p>
        </p:txBody>
      </p:sp>
      <p:sp>
        <p:nvSpPr>
          <p:cNvPr id="15" name="Título 1"/>
          <p:cNvSpPr>
            <a:spLocks noGrp="1"/>
          </p:cNvSpPr>
          <p:nvPr>
            <p:ph type="ctrTitle" hasCustomPrompt="1"/>
          </p:nvPr>
        </p:nvSpPr>
        <p:spPr>
          <a:xfrm>
            <a:off x="479138" y="243478"/>
            <a:ext cx="6117686" cy="380082"/>
          </a:xfrm>
        </p:spPr>
        <p:txBody>
          <a:bodyPr anchor="b">
            <a:normAutofit/>
          </a:bodyPr>
          <a:lstStyle>
            <a:lvl1pPr marL="0" algn="l" defTabSz="333150" rtl="0" eaLnBrk="1" latinLnBrk="0" hangingPunct="1">
              <a:lnSpc>
                <a:spcPct val="90000"/>
              </a:lnSpc>
              <a:spcBef>
                <a:spcPct val="0"/>
              </a:spcBef>
              <a:buNone/>
              <a:defRPr lang="es-SV" sz="1800" kern="1200" dirty="0">
                <a:solidFill>
                  <a:schemeClr val="tx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s-ES" dirty="0" err="1"/>
              <a:t>Your</a:t>
            </a:r>
            <a:r>
              <a:rPr lang="es-ES" dirty="0"/>
              <a:t> </a:t>
            </a:r>
            <a:r>
              <a:rPr lang="es-ES" dirty="0" err="1"/>
              <a:t>title</a:t>
            </a:r>
            <a:r>
              <a:rPr lang="es-ES" dirty="0"/>
              <a:t> </a:t>
            </a:r>
            <a:r>
              <a:rPr lang="es-ES" dirty="0" err="1"/>
              <a:t>goes</a:t>
            </a:r>
            <a:r>
              <a:rPr lang="es-ES" dirty="0"/>
              <a:t> </a:t>
            </a:r>
            <a:r>
              <a:rPr lang="es-ES" dirty="0" err="1"/>
              <a:t>here</a:t>
            </a:r>
            <a:endParaRPr lang="es-SV" dirty="0"/>
          </a:p>
        </p:txBody>
      </p:sp>
      <p:sp>
        <p:nvSpPr>
          <p:cNvPr id="16" name="Subtítulo 2"/>
          <p:cNvSpPr>
            <a:spLocks noGrp="1"/>
          </p:cNvSpPr>
          <p:nvPr>
            <p:ph type="subTitle" idx="1" hasCustomPrompt="1"/>
          </p:nvPr>
        </p:nvSpPr>
        <p:spPr>
          <a:xfrm>
            <a:off x="490152" y="601924"/>
            <a:ext cx="2396360" cy="173033"/>
          </a:xfrm>
        </p:spPr>
        <p:txBody>
          <a:bodyPr anchor="ctr">
            <a:normAutofit/>
          </a:bodyPr>
          <a:lstStyle>
            <a:lvl1pPr marL="0" indent="0" algn="l">
              <a:buNone/>
              <a:defRPr lang="es-SV" sz="1000" kern="1200" baseline="0" dirty="0">
                <a:solidFill>
                  <a:schemeClr val="bg2"/>
                </a:solidFill>
                <a:latin typeface="Source Sans Pro" panose="020B0503030403020204" pitchFamily="34" charset="0"/>
                <a:ea typeface="+mn-ea"/>
                <a:cs typeface="+mn-cs"/>
              </a:defRPr>
            </a:lvl1pPr>
            <a:lvl2pPr marL="166589" indent="0" algn="ctr">
              <a:buNone/>
              <a:defRPr sz="700"/>
            </a:lvl2pPr>
            <a:lvl3pPr marL="333150" indent="0" algn="ctr">
              <a:buNone/>
              <a:defRPr sz="700"/>
            </a:lvl3pPr>
            <a:lvl4pPr marL="499713" indent="0" algn="ctr">
              <a:buNone/>
              <a:defRPr sz="600"/>
            </a:lvl4pPr>
            <a:lvl5pPr marL="666286" indent="0" algn="ctr">
              <a:buNone/>
              <a:defRPr sz="600"/>
            </a:lvl5pPr>
            <a:lvl6pPr marL="832855" indent="0" algn="ctr">
              <a:buNone/>
              <a:defRPr sz="600"/>
            </a:lvl6pPr>
            <a:lvl7pPr marL="999425" indent="0" algn="ctr">
              <a:buNone/>
              <a:defRPr sz="600"/>
            </a:lvl7pPr>
            <a:lvl8pPr marL="1165996" indent="0" algn="ctr">
              <a:buNone/>
              <a:defRPr sz="600"/>
            </a:lvl8pPr>
            <a:lvl9pPr marL="1332569" indent="0" algn="ctr">
              <a:buNone/>
              <a:defRPr sz="600"/>
            </a:lvl9pPr>
          </a:lstStyle>
          <a:p>
            <a:r>
              <a:rPr lang="es-ES" dirty="0"/>
              <a:t>Your </a:t>
            </a:r>
            <a:r>
              <a:rPr lang="es-ES" dirty="0" err="1"/>
              <a:t>subtitle</a:t>
            </a:r>
            <a:r>
              <a:rPr lang="es-ES" dirty="0"/>
              <a:t> </a:t>
            </a:r>
            <a:r>
              <a:rPr lang="es-ES" dirty="0" err="1"/>
              <a:t>or</a:t>
            </a:r>
            <a:r>
              <a:rPr lang="es-ES" dirty="0"/>
              <a:t> </a:t>
            </a:r>
            <a:r>
              <a:rPr lang="es-ES" dirty="0" err="1"/>
              <a:t>any</a:t>
            </a:r>
            <a:r>
              <a:rPr lang="es-ES" dirty="0"/>
              <a:t> </a:t>
            </a:r>
            <a:r>
              <a:rPr lang="es-ES" dirty="0" err="1"/>
              <a:t>other</a:t>
            </a:r>
            <a:r>
              <a:rPr lang="es-ES" dirty="0"/>
              <a:t> </a:t>
            </a:r>
            <a:r>
              <a:rPr lang="es-ES" dirty="0" err="1"/>
              <a:t>text</a:t>
            </a:r>
            <a:r>
              <a:rPr lang="es-ES" dirty="0"/>
              <a:t> </a:t>
            </a:r>
            <a:r>
              <a:rPr lang="es-ES" dirty="0" err="1"/>
              <a:t>goes</a:t>
            </a:r>
            <a:r>
              <a:rPr lang="es-ES" dirty="0"/>
              <a:t> </a:t>
            </a:r>
            <a:r>
              <a:rPr lang="es-ES" dirty="0" err="1"/>
              <a:t>here</a:t>
            </a:r>
            <a:endParaRPr lang="es-SV" dirty="0"/>
          </a:p>
        </p:txBody>
      </p:sp>
      <p:sp>
        <p:nvSpPr>
          <p:cNvPr id="18" name="Marcador de pie de página 4"/>
          <p:cNvSpPr>
            <a:spLocks noGrp="1"/>
          </p:cNvSpPr>
          <p:nvPr>
            <p:ph type="ftr" sz="quarter" idx="11"/>
          </p:nvPr>
        </p:nvSpPr>
        <p:spPr>
          <a:xfrm>
            <a:off x="3028753" y="4767306"/>
            <a:ext cx="3086494" cy="273812"/>
          </a:xfrm>
          <a:prstGeom prst="rect">
            <a:avLst/>
          </a:prstGeom>
        </p:spPr>
        <p:txBody>
          <a:bodyPr lIns="33353" tIns="16676" rIns="33353" bIns="16676" anchor="ctr"/>
          <a:lstStyle>
            <a:lvl1pPr algn="ctr">
              <a:defRPr>
                <a:solidFill>
                  <a:schemeClr val="tx2"/>
                </a:solidFill>
              </a:defRPr>
            </a:lvl1pPr>
          </a:lstStyle>
          <a:p>
            <a:pPr marL="0" marR="0" lvl="0" indent="0" algn="ctr" defTabSz="880427" rtl="0" eaLnBrk="1" fontAlgn="auto" latinLnBrk="0" hangingPunct="1">
              <a:lnSpc>
                <a:spcPct val="125000"/>
              </a:lnSpc>
              <a:spcBef>
                <a:spcPts val="0"/>
              </a:spcBef>
              <a:spcAft>
                <a:spcPts val="0"/>
              </a:spcAft>
              <a:buClrTx/>
              <a:buSzTx/>
              <a:buFontTx/>
              <a:buNone/>
              <a:tabLst/>
              <a:defRPr/>
            </a:pPr>
            <a:r>
              <a:rPr kumimoji="0" lang="it-IT" sz="700" b="0" i="0" u="none" strike="noStrike" kern="1200" cap="none" spc="0" normalizeH="0" baseline="0" noProof="0">
                <a:ln>
                  <a:noFill/>
                </a:ln>
                <a:solidFill>
                  <a:srgbClr val="1F1F1F"/>
                </a:solidFill>
                <a:effectLst/>
                <a:uLnTx/>
                <a:uFillTx/>
                <a:latin typeface="Source Sans Pro" panose="020B0503030403020204" pitchFamily="34" charset="0"/>
                <a:ea typeface="+mn-ea"/>
                <a:cs typeface="+mn-cs"/>
              </a:rPr>
              <a:t>www.yourcompany.com | powerpoint template</a:t>
            </a:r>
            <a:endParaRPr kumimoji="0" lang="en-US" sz="700" b="0" i="0" u="none" strike="noStrike" kern="1200" cap="none" spc="0" normalizeH="0" baseline="0" noProof="0">
              <a:ln>
                <a:noFill/>
              </a:ln>
              <a:solidFill>
                <a:srgbClr val="1F1F1F"/>
              </a:solidFill>
              <a:effectLst/>
              <a:uLnTx/>
              <a:uFillTx/>
              <a:latin typeface="Source Sans Pro" panose="020B0503030403020204" pitchFamily="34" charset="0"/>
              <a:ea typeface="+mn-ea"/>
              <a:cs typeface="+mn-cs"/>
            </a:endParaRPr>
          </a:p>
        </p:txBody>
      </p:sp>
      <p:sp>
        <p:nvSpPr>
          <p:cNvPr id="19" name="Marcador de número de diapositiva 5"/>
          <p:cNvSpPr>
            <a:spLocks noGrp="1"/>
          </p:cNvSpPr>
          <p:nvPr>
            <p:ph type="sldNum" sz="quarter" idx="12"/>
          </p:nvPr>
        </p:nvSpPr>
        <p:spPr>
          <a:xfrm>
            <a:off x="6812614" y="4767306"/>
            <a:ext cx="2057266" cy="273812"/>
          </a:xfrm>
        </p:spPr>
        <p:txBody>
          <a:bodyPr/>
          <a:lstStyle>
            <a:lvl1pPr>
              <a:defRPr>
                <a:solidFill>
                  <a:schemeClr val="tx2"/>
                </a:solidFill>
              </a:defRPr>
            </a:lvl1pPr>
          </a:lstStyle>
          <a:p>
            <a:pPr marL="0" marR="0" lvl="0" indent="0" algn="r" defTabSz="876377" rtl="0" eaLnBrk="1" fontAlgn="auto" latinLnBrk="0" hangingPunct="1">
              <a:lnSpc>
                <a:spcPct val="100000"/>
              </a:lnSpc>
              <a:spcBef>
                <a:spcPts val="0"/>
              </a:spcBef>
              <a:spcAft>
                <a:spcPts val="0"/>
              </a:spcAft>
              <a:buClrTx/>
              <a:buSzTx/>
              <a:buFontTx/>
              <a:buNone/>
              <a:tabLst/>
              <a:defRPr/>
            </a:pPr>
            <a:fld id="{FF439014-E629-42E3-A58B-61A0F1C8CFFE}" type="slidenum">
              <a:rPr kumimoji="0" lang="es-SV" sz="700" b="0" i="0" u="none" strike="noStrike" kern="1200" cap="none" spc="0" normalizeH="0" baseline="0" noProof="0" smtClean="0">
                <a:ln>
                  <a:noFill/>
                </a:ln>
                <a:solidFill>
                  <a:srgbClr val="1F1F1F"/>
                </a:solidFill>
                <a:effectLst/>
                <a:uLnTx/>
                <a:uFillTx/>
                <a:latin typeface="Source Sans Pro" panose="020B0503030403020204" pitchFamily="34" charset="0"/>
                <a:ea typeface="+mn-ea"/>
                <a:cs typeface="+mn-cs"/>
              </a:rPr>
              <a:pPr marL="0" marR="0" lvl="0" indent="0" algn="r" defTabSz="876377" rtl="0" eaLnBrk="1" fontAlgn="auto" latinLnBrk="0" hangingPunct="1">
                <a:lnSpc>
                  <a:spcPct val="100000"/>
                </a:lnSpc>
                <a:spcBef>
                  <a:spcPts val="0"/>
                </a:spcBef>
                <a:spcAft>
                  <a:spcPts val="0"/>
                </a:spcAft>
                <a:buClrTx/>
                <a:buSzTx/>
                <a:buFontTx/>
                <a:buNone/>
                <a:tabLst/>
                <a:defRPr/>
              </a:pPr>
              <a:t>‹#›</a:t>
            </a:fld>
            <a:endParaRPr kumimoji="0" lang="es-SV" sz="700" b="0" i="0" u="none" strike="noStrike" kern="1200" cap="none" spc="0" normalizeH="0" baseline="0" noProof="0">
              <a:ln>
                <a:noFill/>
              </a:ln>
              <a:solidFill>
                <a:srgbClr val="1F1F1F"/>
              </a:solidFill>
              <a:effectLst/>
              <a:uLnTx/>
              <a:uFillTx/>
              <a:latin typeface="Source Sans Pro" panose="020B0503030403020204" pitchFamily="34" charset="0"/>
              <a:ea typeface="+mn-ea"/>
              <a:cs typeface="+mn-cs"/>
            </a:endParaRPr>
          </a:p>
        </p:txBody>
      </p:sp>
      <p:cxnSp>
        <p:nvCxnSpPr>
          <p:cNvPr id="20" name="Conector recto 9"/>
          <p:cNvCxnSpPr/>
          <p:nvPr userDrawn="1"/>
        </p:nvCxnSpPr>
        <p:spPr>
          <a:xfrm>
            <a:off x="196955" y="4773830"/>
            <a:ext cx="875009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873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4/3*#ppt_w"/>
                                          </p:val>
                                        </p:tav>
                                        <p:tav tm="100000">
                                          <p:val>
                                            <p:strVal val="#ppt_w"/>
                                          </p:val>
                                        </p:tav>
                                      </p:tavLst>
                                    </p:anim>
                                    <p:anim calcmode="lin" valueType="num">
                                      <p:cBhvr>
                                        <p:cTn id="8" dur="500" fill="hold"/>
                                        <p:tgtEl>
                                          <p:spTgt spid="10"/>
                                        </p:tgtEl>
                                        <p:attrNameLst>
                                          <p:attrName>ppt_h</p:attrName>
                                        </p:attrNameLst>
                                      </p:cBhvr>
                                      <p:tavLst>
                                        <p:tav tm="0">
                                          <p:val>
                                            <p:strVal val="4/3*#ppt_h"/>
                                          </p:val>
                                        </p:tav>
                                        <p:tav tm="100000">
                                          <p:val>
                                            <p:strVal val="#ppt_h"/>
                                          </p:val>
                                        </p:tav>
                                      </p:tavLst>
                                    </p:anim>
                                  </p:childTnLst>
                                </p:cTn>
                              </p:par>
                              <p:par>
                                <p:cTn id="9" presetID="23" presetClass="entr" presetSubtype="28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strVal val="4/3*#ppt_w"/>
                                          </p:val>
                                        </p:tav>
                                        <p:tav tm="100000">
                                          <p:val>
                                            <p:strVal val="#ppt_w"/>
                                          </p:val>
                                        </p:tav>
                                      </p:tavLst>
                                    </p:anim>
                                    <p:anim calcmode="lin" valueType="num">
                                      <p:cBhvr>
                                        <p:cTn id="12" dur="500" fill="hold"/>
                                        <p:tgtEl>
                                          <p:spTgt spid="12"/>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strVal val="4/3*#ppt_w"/>
                                          </p:val>
                                        </p:tav>
                                        <p:tav tm="100000">
                                          <p:val>
                                            <p:strVal val="#ppt_w"/>
                                          </p:val>
                                        </p:tav>
                                      </p:tavLst>
                                    </p:anim>
                                    <p:anim calcmode="lin" valueType="num">
                                      <p:cBhvr>
                                        <p:cTn id="16" dur="500" fill="hold"/>
                                        <p:tgtEl>
                                          <p:spTgt spid="13"/>
                                        </p:tgtEl>
                                        <p:attrNameLst>
                                          <p:attrName>ppt_h</p:attrName>
                                        </p:attrNameLst>
                                      </p:cBhvr>
                                      <p:tavLst>
                                        <p:tav tm="0">
                                          <p:val>
                                            <p:strVal val="4/3*#ppt_h"/>
                                          </p:val>
                                        </p:tav>
                                        <p:tav tm="100000">
                                          <p:val>
                                            <p:strVal val="#ppt_h"/>
                                          </p:val>
                                        </p:tav>
                                      </p:tavLst>
                                    </p:anim>
                                  </p:childTnLst>
                                </p:cTn>
                              </p:par>
                              <p:par>
                                <p:cTn id="17" presetID="23" presetClass="entr" presetSubtype="28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strVal val="4/3*#ppt_w"/>
                                          </p:val>
                                        </p:tav>
                                        <p:tav tm="100000">
                                          <p:val>
                                            <p:strVal val="#ppt_w"/>
                                          </p:val>
                                        </p:tav>
                                      </p:tavLst>
                                    </p:anim>
                                    <p:anim calcmode="lin" valueType="num">
                                      <p:cBhvr>
                                        <p:cTn id="20" dur="500" fill="hold"/>
                                        <p:tgtEl>
                                          <p:spTgt spid="14"/>
                                        </p:tgtEl>
                                        <p:attrNameLst>
                                          <p:attrName>ppt_h</p:attrName>
                                        </p:attrNameLst>
                                      </p:cBhvr>
                                      <p:tavLst>
                                        <p:tav tm="0">
                                          <p:val>
                                            <p:strVal val="4/3*#ppt_h"/>
                                          </p:val>
                                        </p:tav>
                                        <p:tav tm="100000">
                                          <p:val>
                                            <p:strVal val="#ppt_h"/>
                                          </p:val>
                                        </p:tav>
                                      </p:tavLst>
                                    </p:anim>
                                  </p:childTnLst>
                                </p:cTn>
                              </p:par>
                              <p:par>
                                <p:cTn id="21" presetID="2" presetClass="entr" presetSubtype="1" decel="10000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500" fill="hold"/>
                                        <p:tgtEl>
                                          <p:spTgt spid="15"/>
                                        </p:tgtEl>
                                        <p:attrNameLst>
                                          <p:attrName>ppt_x</p:attrName>
                                        </p:attrNameLst>
                                      </p:cBhvr>
                                      <p:tavLst>
                                        <p:tav tm="0">
                                          <p:val>
                                            <p:strVal val="#ppt_x"/>
                                          </p:val>
                                        </p:tav>
                                        <p:tav tm="100000">
                                          <p:val>
                                            <p:strVal val="#ppt_x"/>
                                          </p:val>
                                        </p:tav>
                                      </p:tavLst>
                                    </p:anim>
                                    <p:anim calcmode="lin" valueType="num">
                                      <p:cBhvr additive="base">
                                        <p:cTn id="24" dur="1500" fill="hold"/>
                                        <p:tgtEl>
                                          <p:spTgt spid="15"/>
                                        </p:tgtEl>
                                        <p:attrNameLst>
                                          <p:attrName>ppt_y</p:attrName>
                                        </p:attrNameLst>
                                      </p:cBhvr>
                                      <p:tavLst>
                                        <p:tav tm="0">
                                          <p:val>
                                            <p:strVal val="0-#ppt_h/2"/>
                                          </p:val>
                                        </p:tav>
                                        <p:tav tm="100000">
                                          <p:val>
                                            <p:strVal val="#ppt_y"/>
                                          </p:val>
                                        </p:tav>
                                      </p:tavLst>
                                    </p:anim>
                                  </p:childTnLst>
                                </p:cTn>
                              </p:par>
                              <p:par>
                                <p:cTn id="25" presetID="2" presetClass="entr" presetSubtype="8" decel="100000" fill="hold" grpId="0" nodeType="withEffect">
                                  <p:stCondLst>
                                    <p:cond delay="25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1500" fill="hold"/>
                                        <p:tgtEl>
                                          <p:spTgt spid="16"/>
                                        </p:tgtEl>
                                        <p:attrNameLst>
                                          <p:attrName>ppt_x</p:attrName>
                                        </p:attrNameLst>
                                      </p:cBhvr>
                                      <p:tavLst>
                                        <p:tav tm="0">
                                          <p:val>
                                            <p:strVal val="0-#ppt_w/2"/>
                                          </p:val>
                                        </p:tav>
                                        <p:tav tm="100000">
                                          <p:val>
                                            <p:strVal val="#ppt_x"/>
                                          </p:val>
                                        </p:tav>
                                      </p:tavLst>
                                    </p:anim>
                                    <p:anim calcmode="lin" valueType="num">
                                      <p:cBhvr additive="base">
                                        <p:cTn id="28" dur="1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4" decel="10000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500" fill="hold"/>
                                        <p:tgtEl>
                                          <p:spTgt spid="18"/>
                                        </p:tgtEl>
                                        <p:attrNameLst>
                                          <p:attrName>ppt_x</p:attrName>
                                        </p:attrNameLst>
                                      </p:cBhvr>
                                      <p:tavLst>
                                        <p:tav tm="0">
                                          <p:val>
                                            <p:strVal val="#ppt_x"/>
                                          </p:val>
                                        </p:tav>
                                        <p:tav tm="100000">
                                          <p:val>
                                            <p:strVal val="#ppt_x"/>
                                          </p:val>
                                        </p:tav>
                                      </p:tavLst>
                                    </p:anim>
                                    <p:anim calcmode="lin" valueType="num">
                                      <p:cBhvr additive="base">
                                        <p:cTn id="32" dur="1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1500" fill="hold"/>
                                        <p:tgtEl>
                                          <p:spTgt spid="19"/>
                                        </p:tgtEl>
                                        <p:attrNameLst>
                                          <p:attrName>ppt_x</p:attrName>
                                        </p:attrNameLst>
                                      </p:cBhvr>
                                      <p:tavLst>
                                        <p:tav tm="0">
                                          <p:val>
                                            <p:strVal val="#ppt_x"/>
                                          </p:val>
                                        </p:tav>
                                        <p:tav tm="100000">
                                          <p:val>
                                            <p:strVal val="#ppt_x"/>
                                          </p:val>
                                        </p:tav>
                                      </p:tavLst>
                                    </p:anim>
                                    <p:anim calcmode="lin" valueType="num">
                                      <p:cBhvr additive="base">
                                        <p:cTn id="36" dur="1500" fill="hold"/>
                                        <p:tgtEl>
                                          <p:spTgt spid="19"/>
                                        </p:tgtEl>
                                        <p:attrNameLst>
                                          <p:attrName>ppt_y</p:attrName>
                                        </p:attrNameLst>
                                      </p:cBhvr>
                                      <p:tavLst>
                                        <p:tav tm="0">
                                          <p:val>
                                            <p:strVal val="1+#ppt_h/2"/>
                                          </p:val>
                                        </p:tav>
                                        <p:tav tm="100000">
                                          <p:val>
                                            <p:strVal val="#ppt_y"/>
                                          </p:val>
                                        </p:tav>
                                      </p:tavLst>
                                    </p:anim>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p:bldP spid="16" grpId="0">
        <p:tmplLst>
          <p:tmpl>
            <p:tnLst>
              <p:par>
                <p:cTn presetID="2" presetClass="entr" presetSubtype="8" decel="100000" fill="hold" nodeType="withEffect">
                  <p:stCondLst>
                    <p:cond delay="25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1500" fill="hold"/>
                        <p:tgtEl>
                          <p:spTgt spid="16"/>
                        </p:tgtEl>
                        <p:attrNameLst>
                          <p:attrName>ppt_x</p:attrName>
                        </p:attrNameLst>
                      </p:cBhvr>
                      <p:tavLst>
                        <p:tav tm="0">
                          <p:val>
                            <p:strVal val="0-#ppt_w/2"/>
                          </p:val>
                        </p:tav>
                        <p:tav tm="100000">
                          <p:val>
                            <p:strVal val="#ppt_x"/>
                          </p:val>
                        </p:tav>
                      </p:tavLst>
                    </p:anim>
                    <p:anim calcmode="lin" valueType="num">
                      <p:cBhvr additive="base">
                        <p:cTn dur="1500" fill="hold"/>
                        <p:tgtEl>
                          <p:spTgt spid="16"/>
                        </p:tgtEl>
                        <p:attrNameLst>
                          <p:attrName>ppt_y</p:attrName>
                        </p:attrNameLst>
                      </p:cBhvr>
                      <p:tavLst>
                        <p:tav tm="0">
                          <p:val>
                            <p:strVal val="#ppt_y"/>
                          </p:val>
                        </p:tav>
                        <p:tav tm="100000">
                          <p:val>
                            <p:strVal val="#ppt_y"/>
                          </p:val>
                        </p:tav>
                      </p:tavLst>
                    </p:anim>
                  </p:childTnLst>
                </p:cTn>
              </p:par>
            </p:tnLst>
          </p:tmpl>
        </p:tmplLst>
      </p:bldP>
      <p:bldP spid="18" grpId="0"/>
      <p:bldP spid="19" grpId="0"/>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742950"/>
            <a:ext cx="76200" cy="3829050"/>
          </a:xfrm>
          <a:prstGeom prst="rect">
            <a:avLst/>
          </a:prstGeom>
          <a:solidFill>
            <a:schemeClr val="bg2"/>
          </a:solidFill>
          <a:ln>
            <a:noFill/>
          </a:ln>
        </p:spPr>
        <p:txBody>
          <a:bodyPr wrap="none" anchor="ctr"/>
          <a:lstStyle>
            <a:lvl1pPr eaLnBrk="0" hangingPunct="0">
              <a:defRPr kumimoji="1" sz="24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24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24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24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kumimoji="0" lang="zh-TW" altLang="zh-TW" sz="1800"/>
          </a:p>
        </p:txBody>
      </p:sp>
      <p:grpSp>
        <p:nvGrpSpPr>
          <p:cNvPr id="5" name="Group 8"/>
          <p:cNvGrpSpPr>
            <a:grpSpLocks/>
          </p:cNvGrpSpPr>
          <p:nvPr/>
        </p:nvGrpSpPr>
        <p:grpSpPr bwMode="auto">
          <a:xfrm>
            <a:off x="381001" y="228600"/>
            <a:ext cx="8391525" cy="4343400"/>
            <a:chOff x="240" y="192"/>
            <a:chExt cx="5286" cy="3648"/>
          </a:xfrm>
        </p:grpSpPr>
        <p:sp>
          <p:nvSpPr>
            <p:cNvPr id="6" name="Rectangle 9"/>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p:spPr>
          <p:txBody>
            <a:bodyPr rot="10800000" wrap="none" anchor="ctr"/>
            <a:lstStyle>
              <a:lvl1pPr eaLnBrk="0" hangingPunct="0">
                <a:defRPr kumimoji="1" sz="24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24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24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24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kumimoji="0" lang="zh-TW" altLang="zh-TW" sz="1800"/>
            </a:p>
          </p:txBody>
        </p:sp>
        <p:sp>
          <p:nvSpPr>
            <p:cNvPr id="7" name="Rectangle 10"/>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p:spPr>
          <p:txBody>
            <a:bodyPr wrap="none" anchor="ctr"/>
            <a:lstStyle>
              <a:lvl1pPr eaLnBrk="0" hangingPunct="0">
                <a:defRPr kumimoji="1" sz="24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24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24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24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kumimoji="0" lang="zh-TW" altLang="zh-TW" sz="1800"/>
            </a:p>
          </p:txBody>
        </p:sp>
        <p:sp>
          <p:nvSpPr>
            <p:cNvPr id="8" name="Rectangle 11"/>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p:spPr>
          <p:txBody>
            <a:bodyPr rot="10800000" wrap="none" anchor="ctr"/>
            <a:lstStyle>
              <a:lvl1pPr eaLnBrk="0" hangingPunct="0">
                <a:defRPr kumimoji="1" sz="24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24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24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24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kumimoji="0" lang="zh-TW" altLang="zh-TW" sz="1800"/>
            </a:p>
          </p:txBody>
        </p:sp>
        <p:sp>
          <p:nvSpPr>
            <p:cNvPr id="9" name="Rectangle 12"/>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p:spPr>
          <p:txBody>
            <a:bodyPr wrap="none" anchor="ctr"/>
            <a:lstStyle>
              <a:lvl1pPr eaLnBrk="0" hangingPunct="0">
                <a:defRPr kumimoji="1" sz="24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24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24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24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kumimoji="0" lang="zh-TW" altLang="zh-TW" sz="1800"/>
            </a:p>
          </p:txBody>
        </p:sp>
        <p:sp>
          <p:nvSpPr>
            <p:cNvPr id="10" name="Line 13"/>
            <p:cNvSpPr>
              <a:spLocks noChangeShapeType="1"/>
            </p:cNvSpPr>
            <p:nvPr/>
          </p:nvSpPr>
          <p:spPr bwMode="auto">
            <a:xfrm flipH="1">
              <a:off x="480" y="2256"/>
              <a:ext cx="48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1350"/>
            </a:p>
          </p:txBody>
        </p:sp>
        <p:sp>
          <p:nvSpPr>
            <p:cNvPr id="11" name="Rectangle 14"/>
            <p:cNvSpPr>
              <a:spLocks noChangeArrowheads="1"/>
            </p:cNvSpPr>
            <p:nvPr/>
          </p:nvSpPr>
          <p:spPr bwMode="auto">
            <a:xfrm>
              <a:off x="240" y="192"/>
              <a:ext cx="5286" cy="3648"/>
            </a:xfrm>
            <a:prstGeom prst="rect">
              <a:avLst/>
            </a:prstGeom>
            <a:noFill/>
            <a:ln w="12700">
              <a:solidFill>
                <a:schemeClr val="tx1"/>
              </a:solidFill>
              <a:miter lim="800000"/>
              <a:headEnd/>
              <a:tailEnd/>
            </a:ln>
          </p:spPr>
          <p:txBody>
            <a:bodyPr wrap="none" anchor="ctr"/>
            <a:lstStyle>
              <a:lvl1pPr eaLnBrk="0" hangingPunct="0">
                <a:defRPr kumimoji="1" sz="24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24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24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24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kumimoji="0" lang="zh-TW" altLang="zh-TW" sz="1800"/>
            </a:p>
          </p:txBody>
        </p:sp>
      </p:grpSp>
      <p:sp>
        <p:nvSpPr>
          <p:cNvPr id="12" name="Rectangle 8"/>
          <p:cNvSpPr>
            <a:spLocks noChangeArrowheads="1"/>
          </p:cNvSpPr>
          <p:nvPr userDrawn="1"/>
        </p:nvSpPr>
        <p:spPr bwMode="auto">
          <a:xfrm>
            <a:off x="1016000" y="180975"/>
            <a:ext cx="6756400" cy="300082"/>
          </a:xfrm>
          <a:prstGeom prst="rect">
            <a:avLst/>
          </a:prstGeom>
          <a:noFill/>
          <a:ln w="9525">
            <a:noFill/>
            <a:miter lim="800000"/>
            <a:headEnd/>
            <a:tailEnd/>
          </a:ln>
          <a:effectLst/>
        </p:spPr>
        <p:txBody>
          <a:bodyPr>
            <a:spAutoFit/>
          </a:bodyPr>
          <a:lstStyle/>
          <a:p>
            <a:pPr eaLnBrk="1" hangingPunct="1">
              <a:defRPr/>
            </a:pPr>
            <a:r>
              <a:rPr kumimoji="0" lang="en-US" altLang="zh-TW" sz="1350" b="1">
                <a:solidFill>
                  <a:schemeClr val="tx2"/>
                </a:solidFill>
                <a:effectLst>
                  <a:outerShdw blurRad="38100" dist="38100" dir="2700000" algn="tl">
                    <a:srgbClr val="C0C0C0"/>
                  </a:outerShdw>
                </a:effectLst>
                <a:latin typeface="Arial" charset="0"/>
              </a:rPr>
              <a:t>PONY LEATHER CORPORATION</a:t>
            </a:r>
          </a:p>
        </p:txBody>
      </p:sp>
      <p:graphicFrame>
        <p:nvGraphicFramePr>
          <p:cNvPr id="13" name="圖片 263"/>
          <p:cNvGraphicFramePr>
            <a:graphicFrameLocks noChangeAspect="1"/>
          </p:cNvGraphicFramePr>
          <p:nvPr userDrawn="1"/>
        </p:nvGraphicFramePr>
        <p:xfrm>
          <a:off x="0" y="36910"/>
          <a:ext cx="1152525" cy="648890"/>
        </p:xfrm>
        <a:graphic>
          <a:graphicData uri="http://schemas.openxmlformats.org/presentationml/2006/ole">
            <mc:AlternateContent xmlns:mc="http://schemas.openxmlformats.org/markup-compatibility/2006">
              <mc:Choice xmlns:v="urn:schemas-microsoft-com:vml" Requires="v">
                <p:oleObj spid="_x0000_s2053" name="文件" r:id="rId3" imgW="1212751" imgH="813537" progId="Word.Document.8">
                  <p:embed/>
                </p:oleObj>
              </mc:Choice>
              <mc:Fallback>
                <p:oleObj name="文件" r:id="rId3" imgW="1212751" imgH="813537" progId="Word.Document.8">
                  <p:embed/>
                  <p:pic>
                    <p:nvPicPr>
                      <p:cNvPr id="13" name="圖片 2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910"/>
                        <a:ext cx="1152525" cy="648890"/>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0">
                            <a:solidFill>
                              <a:srgbClr val="000000"/>
                            </a:solidFill>
                            <a:miter lim="800000"/>
                            <a:headEnd/>
                            <a:tailEnd/>
                          </a14:hiddenLine>
                        </a:ext>
                      </a:extLst>
                    </p:spPr>
                  </p:pic>
                </p:oleObj>
              </mc:Fallback>
            </mc:AlternateContent>
          </a:graphicData>
        </a:graphic>
      </p:graphicFrame>
      <p:sp>
        <p:nvSpPr>
          <p:cNvPr id="22531" name="Rectangle 3"/>
          <p:cNvSpPr>
            <a:spLocks noGrp="1" noChangeArrowheads="1"/>
          </p:cNvSpPr>
          <p:nvPr>
            <p:ph type="ctrTitle"/>
          </p:nvPr>
        </p:nvSpPr>
        <p:spPr>
          <a:xfrm>
            <a:off x="762000" y="1028700"/>
            <a:ext cx="7696200" cy="1543050"/>
          </a:xfrm>
        </p:spPr>
        <p:txBody>
          <a:bodyPr/>
          <a:lstStyle>
            <a:lvl1pPr>
              <a:defRPr sz="4050"/>
            </a:lvl1pPr>
          </a:lstStyle>
          <a:p>
            <a:r>
              <a:rPr lang="zh-TW" altLang="en-US"/>
              <a:t>按一下以編輯母片標題樣式</a:t>
            </a:r>
          </a:p>
        </p:txBody>
      </p:sp>
      <p:sp>
        <p:nvSpPr>
          <p:cNvPr id="22532" name="Rectangle 4"/>
          <p:cNvSpPr>
            <a:spLocks noGrp="1" noChangeArrowheads="1"/>
          </p:cNvSpPr>
          <p:nvPr>
            <p:ph type="subTitle" idx="1"/>
          </p:nvPr>
        </p:nvSpPr>
        <p:spPr>
          <a:xfrm>
            <a:off x="762000" y="2824163"/>
            <a:ext cx="7696200" cy="1543050"/>
          </a:xfrm>
        </p:spPr>
        <p:txBody>
          <a:bodyPr/>
          <a:lstStyle>
            <a:lvl1pPr marL="0" indent="0">
              <a:buFont typeface="Wingdings" pitchFamily="2" charset="2"/>
              <a:buNone/>
              <a:defRPr sz="2100">
                <a:latin typeface="Arial" charset="0"/>
              </a:defRPr>
            </a:lvl1pPr>
          </a:lstStyle>
          <a:p>
            <a:r>
              <a:rPr lang="zh-TW" altLang="en-US"/>
              <a:t>按一下以編輯母片副標題樣式</a:t>
            </a:r>
          </a:p>
        </p:txBody>
      </p:sp>
      <p:sp>
        <p:nvSpPr>
          <p:cNvPr id="14" name="Rectangle 5"/>
          <p:cNvSpPr>
            <a:spLocks noGrp="1" noChangeArrowheads="1"/>
          </p:cNvSpPr>
          <p:nvPr>
            <p:ph type="dt" sz="half" idx="10"/>
          </p:nvPr>
        </p:nvSpPr>
        <p:spPr>
          <a:xfrm>
            <a:off x="457200" y="4686300"/>
            <a:ext cx="2133600" cy="342900"/>
          </a:xfrm>
        </p:spPr>
        <p:txBody>
          <a:bodyPr/>
          <a:lstStyle>
            <a:lvl1pPr>
              <a:defRPr/>
            </a:lvl1pPr>
          </a:lstStyle>
          <a:p>
            <a:pPr>
              <a:defRPr/>
            </a:pPr>
            <a:endParaRPr lang="en-US" altLang="zh-TW"/>
          </a:p>
        </p:txBody>
      </p:sp>
      <p:sp>
        <p:nvSpPr>
          <p:cNvPr id="15" name="Rectangle 6"/>
          <p:cNvSpPr>
            <a:spLocks noGrp="1" noChangeArrowheads="1"/>
          </p:cNvSpPr>
          <p:nvPr>
            <p:ph type="ftr" sz="quarter" idx="11"/>
          </p:nvPr>
        </p:nvSpPr>
        <p:spPr>
          <a:xfrm>
            <a:off x="3124200" y="4686300"/>
            <a:ext cx="2895600" cy="342900"/>
          </a:xfrm>
        </p:spPr>
        <p:txBody>
          <a:bodyPr/>
          <a:lstStyle>
            <a:lvl1pPr>
              <a:defRPr/>
            </a:lvl1pPr>
          </a:lstStyle>
          <a:p>
            <a:pPr>
              <a:defRPr/>
            </a:pPr>
            <a:endParaRPr lang="en-US" altLang="zh-TW"/>
          </a:p>
        </p:txBody>
      </p:sp>
      <p:sp>
        <p:nvSpPr>
          <p:cNvPr id="16" name="Rectangle 7"/>
          <p:cNvSpPr>
            <a:spLocks noGrp="1" noChangeArrowheads="1"/>
          </p:cNvSpPr>
          <p:nvPr>
            <p:ph type="sldNum" sz="quarter" idx="12"/>
          </p:nvPr>
        </p:nvSpPr>
        <p:spPr>
          <a:xfrm>
            <a:off x="6553200" y="4686300"/>
            <a:ext cx="2133600" cy="342900"/>
          </a:xfrm>
        </p:spPr>
        <p:txBody>
          <a:bodyPr/>
          <a:lstStyle>
            <a:lvl1pPr>
              <a:defRPr b="1"/>
            </a:lvl1pPr>
          </a:lstStyle>
          <a:p>
            <a:pPr>
              <a:defRPr/>
            </a:pPr>
            <a:fld id="{8524818F-B11B-4CF7-932A-32A1DFC365DB}" type="slidenum">
              <a:rPr lang="en-US" altLang="zh-TW"/>
              <a:pPr>
                <a:defRPr/>
              </a:pPr>
              <a:t>‹#›</a:t>
            </a:fld>
            <a:endParaRPr lang="en-US" altLang="zh-TW"/>
          </a:p>
        </p:txBody>
      </p:sp>
    </p:spTree>
    <p:extLst>
      <p:ext uri="{BB962C8B-B14F-4D97-AF65-F5344CB8AC3E}">
        <p14:creationId xmlns:p14="http://schemas.microsoft.com/office/powerpoint/2010/main" val="25331994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C1117833-376E-43F2-92C5-856762541F93}" type="slidenum">
              <a:rPr lang="en-US" altLang="zh-TW"/>
              <a:pPr>
                <a:defRPr/>
              </a:pPr>
              <a:t>‹#›</a:t>
            </a:fld>
            <a:endParaRPr lang="en-US" altLang="zh-TW"/>
          </a:p>
        </p:txBody>
      </p:sp>
    </p:spTree>
    <p:extLst>
      <p:ext uri="{BB962C8B-B14F-4D97-AF65-F5344CB8AC3E}">
        <p14:creationId xmlns:p14="http://schemas.microsoft.com/office/powerpoint/2010/main" val="24028986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3305176"/>
            <a:ext cx="7772400" cy="1021556"/>
          </a:xfrm>
        </p:spPr>
        <p:txBody>
          <a:bodyPr anchor="t"/>
          <a:lstStyle>
            <a:lvl1pPr algn="l">
              <a:defRPr sz="3000" b="1" cap="all"/>
            </a:lvl1pPr>
          </a:lstStyle>
          <a:p>
            <a:r>
              <a:rPr lang="zh-TW" altLang="en-US"/>
              <a:t>按一下以編輯母片標題樣式</a:t>
            </a:r>
          </a:p>
        </p:txBody>
      </p:sp>
      <p:sp>
        <p:nvSpPr>
          <p:cNvPr id="3" name="文字版面配置區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053DF990-ABCA-45E4-9CF6-BD3744F2C451}" type="slidenum">
              <a:rPr lang="en-US" altLang="zh-TW"/>
              <a:pPr>
                <a:defRPr/>
              </a:pPr>
              <a:t>‹#›</a:t>
            </a:fld>
            <a:endParaRPr lang="en-US" altLang="zh-TW"/>
          </a:p>
        </p:txBody>
      </p:sp>
    </p:spTree>
    <p:extLst>
      <p:ext uri="{BB962C8B-B14F-4D97-AF65-F5344CB8AC3E}">
        <p14:creationId xmlns:p14="http://schemas.microsoft.com/office/powerpoint/2010/main" val="7646194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371600"/>
            <a:ext cx="4038600" cy="322659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371600"/>
            <a:ext cx="4038600" cy="322659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20EF2AA7-3E8A-4566-8520-F73C26E324B5}" type="slidenum">
              <a:rPr lang="en-US" altLang="zh-TW"/>
              <a:pPr>
                <a:defRPr/>
              </a:pPr>
              <a:t>‹#›</a:t>
            </a:fld>
            <a:endParaRPr lang="en-US" altLang="zh-TW"/>
          </a:p>
        </p:txBody>
      </p:sp>
    </p:spTree>
    <p:extLst>
      <p:ext uri="{BB962C8B-B14F-4D97-AF65-F5344CB8AC3E}">
        <p14:creationId xmlns:p14="http://schemas.microsoft.com/office/powerpoint/2010/main" val="777371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05978"/>
            <a:ext cx="8229600" cy="85725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4" name="內容版面配置區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TW" altLang="en-US"/>
              <a:t>按一下以編輯母片文字樣式</a:t>
            </a:r>
          </a:p>
        </p:txBody>
      </p:sp>
      <p:sp>
        <p:nvSpPr>
          <p:cNvPr id="6" name="內容版面配置區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E37CDA6C-4727-4DD4-AEA7-8C8A169A7034}" type="slidenum">
              <a:rPr lang="en-US" altLang="zh-TW"/>
              <a:pPr>
                <a:defRPr/>
              </a:pPr>
              <a:t>‹#›</a:t>
            </a:fld>
            <a:endParaRPr lang="en-US" altLang="zh-TW"/>
          </a:p>
        </p:txBody>
      </p:sp>
    </p:spTree>
    <p:extLst>
      <p:ext uri="{BB962C8B-B14F-4D97-AF65-F5344CB8AC3E}">
        <p14:creationId xmlns:p14="http://schemas.microsoft.com/office/powerpoint/2010/main" val="36490465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D95048D2-42F0-46D4-A229-E328B418EC00}" type="slidenum">
              <a:rPr lang="en-US" altLang="zh-TW"/>
              <a:pPr>
                <a:defRPr/>
              </a:pPr>
              <a:t>‹#›</a:t>
            </a:fld>
            <a:endParaRPr lang="en-US" altLang="zh-TW"/>
          </a:p>
        </p:txBody>
      </p:sp>
    </p:spTree>
    <p:extLst>
      <p:ext uri="{BB962C8B-B14F-4D97-AF65-F5344CB8AC3E}">
        <p14:creationId xmlns:p14="http://schemas.microsoft.com/office/powerpoint/2010/main" val="7902978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A749FEF4-E1E4-4C5C-951F-9F87574A8F19}" type="slidenum">
              <a:rPr lang="en-US" altLang="zh-TW"/>
              <a:pPr>
                <a:defRPr/>
              </a:pPr>
              <a:t>‹#›</a:t>
            </a:fld>
            <a:endParaRPr lang="en-US" altLang="zh-TW"/>
          </a:p>
        </p:txBody>
      </p:sp>
    </p:spTree>
    <p:extLst>
      <p:ext uri="{BB962C8B-B14F-4D97-AF65-F5344CB8AC3E}">
        <p14:creationId xmlns:p14="http://schemas.microsoft.com/office/powerpoint/2010/main" val="33153960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04787"/>
            <a:ext cx="3008313" cy="871538"/>
          </a:xfrm>
        </p:spPr>
        <p:txBody>
          <a:bodyPr/>
          <a:lstStyle>
            <a:lvl1pPr algn="l">
              <a:defRPr sz="1500" b="1"/>
            </a:lvl1pPr>
          </a:lstStyle>
          <a:p>
            <a:r>
              <a:rPr lang="zh-TW" altLang="en-US"/>
              <a:t>按一下以編輯母片標題樣式</a:t>
            </a:r>
          </a:p>
        </p:txBody>
      </p:sp>
      <p:sp>
        <p:nvSpPr>
          <p:cNvPr id="3" name="內容版面配置區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996A0AF4-DF3C-4F2E-8701-D08D8FBAF2AF}" type="slidenum">
              <a:rPr lang="en-US" altLang="zh-TW"/>
              <a:pPr>
                <a:defRPr/>
              </a:pPr>
              <a:t>‹#›</a:t>
            </a:fld>
            <a:endParaRPr lang="en-US" altLang="zh-TW"/>
          </a:p>
        </p:txBody>
      </p:sp>
    </p:spTree>
    <p:extLst>
      <p:ext uri="{BB962C8B-B14F-4D97-AF65-F5344CB8AC3E}">
        <p14:creationId xmlns:p14="http://schemas.microsoft.com/office/powerpoint/2010/main" val="7574267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3600450"/>
            <a:ext cx="5486400" cy="425054"/>
          </a:xfrm>
        </p:spPr>
        <p:txBody>
          <a:bodyPr/>
          <a:lstStyle>
            <a:lvl1pPr algn="l">
              <a:defRPr sz="1500" b="1"/>
            </a:lvl1pPr>
          </a:lstStyle>
          <a:p>
            <a:r>
              <a:rPr lang="zh-TW" altLang="en-US"/>
              <a:t>按一下以編輯母片標題樣式</a:t>
            </a:r>
          </a:p>
        </p:txBody>
      </p:sp>
      <p:sp>
        <p:nvSpPr>
          <p:cNvPr id="3" name="圖片版面配置區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TW" altLang="en-US" noProof="0"/>
          </a:p>
        </p:txBody>
      </p:sp>
      <p:sp>
        <p:nvSpPr>
          <p:cNvPr id="4" name="文字版面配置區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E5FE6E21-A0E2-417A-8543-160E1F6C5CA3}" type="slidenum">
              <a:rPr lang="en-US" altLang="zh-TW"/>
              <a:pPr>
                <a:defRPr/>
              </a:pPr>
              <a:t>‹#›</a:t>
            </a:fld>
            <a:endParaRPr lang="en-US" altLang="zh-TW"/>
          </a:p>
        </p:txBody>
      </p:sp>
    </p:spTree>
    <p:extLst>
      <p:ext uri="{BB962C8B-B14F-4D97-AF65-F5344CB8AC3E}">
        <p14:creationId xmlns:p14="http://schemas.microsoft.com/office/powerpoint/2010/main" val="3026009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theme" Target="../theme/theme3.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theme" Target="../theme/theme4.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image" Target="../media/image1.emf"/><Relationship Id="rId2" Type="http://schemas.openxmlformats.org/officeDocument/2006/relationships/slideLayout" Target="../slideLayouts/slideLayout92.xml"/><Relationship Id="rId16" Type="http://schemas.openxmlformats.org/officeDocument/2006/relationships/oleObject" Target="../embeddings/oleObject1.bin"/><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vmlDrawing" Target="../drawings/vmlDrawing1.v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6.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09" y="273814"/>
            <a:ext cx="7886782" cy="994057"/>
          </a:xfrm>
          <a:prstGeom prst="rect">
            <a:avLst/>
          </a:prstGeom>
        </p:spPr>
        <p:txBody>
          <a:bodyPr vert="horz" lIns="33353" tIns="16676" rIns="33353" bIns="16676" rtlCol="0" anchor="ctr">
            <a:normAutofit/>
          </a:bodyPr>
          <a:lstStyle/>
          <a:p>
            <a:r>
              <a:rPr lang="es-ES"/>
              <a:t>Haga clic para modificar el estilo de título del patrón</a:t>
            </a:r>
            <a:endParaRPr lang="es-SV"/>
          </a:p>
        </p:txBody>
      </p:sp>
      <p:sp>
        <p:nvSpPr>
          <p:cNvPr id="3" name="Marcador de texto 2"/>
          <p:cNvSpPr>
            <a:spLocks noGrp="1"/>
          </p:cNvSpPr>
          <p:nvPr>
            <p:ph type="body" idx="1"/>
          </p:nvPr>
        </p:nvSpPr>
        <p:spPr>
          <a:xfrm>
            <a:off x="628609" y="1369061"/>
            <a:ext cx="7886782" cy="3263721"/>
          </a:xfrm>
          <a:prstGeom prst="rect">
            <a:avLst/>
          </a:prstGeom>
        </p:spPr>
        <p:txBody>
          <a:bodyPr vert="horz" lIns="33353" tIns="16676" rIns="33353" bIns="16676"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SV" dirty="0"/>
          </a:p>
        </p:txBody>
      </p:sp>
      <p:sp>
        <p:nvSpPr>
          <p:cNvPr id="6" name="Marcador de número de diapositiva 5"/>
          <p:cNvSpPr>
            <a:spLocks noGrp="1"/>
          </p:cNvSpPr>
          <p:nvPr>
            <p:ph type="sldNum" sz="quarter" idx="4"/>
          </p:nvPr>
        </p:nvSpPr>
        <p:spPr>
          <a:xfrm>
            <a:off x="6812614" y="4767306"/>
            <a:ext cx="2057266" cy="273812"/>
          </a:xfrm>
          <a:prstGeom prst="rect">
            <a:avLst/>
          </a:prstGeom>
        </p:spPr>
        <p:txBody>
          <a:bodyPr vert="horz" lIns="33353" tIns="16676" rIns="33353" bIns="16676" rtlCol="0" anchor="ctr"/>
          <a:lstStyle>
            <a:lvl1pPr algn="r">
              <a:defRPr lang="es-SV" sz="700" kern="1200" smtClean="0">
                <a:solidFill>
                  <a:srgbClr val="656565"/>
                </a:solidFill>
                <a:latin typeface="Source Sans Pro" panose="020B0503030403020204" pitchFamily="34" charset="0"/>
                <a:ea typeface="+mn-ea"/>
                <a:cs typeface="+mn-cs"/>
              </a:defRPr>
            </a:lvl1pPr>
          </a:lstStyle>
          <a:p>
            <a:pPr defTabSz="880427"/>
            <a:fld id="{FF439014-E629-42E3-A58B-61A0F1C8CFFE}" type="slidenum">
              <a:rPr lang="en-US" altLang="zh-CN" smtClean="0"/>
              <a:pPr defTabSz="880427"/>
              <a:t>‹#›</a:t>
            </a:fld>
            <a:endParaRPr lang="zh-CN" altLang="en-US"/>
          </a:p>
        </p:txBody>
      </p:sp>
    </p:spTree>
    <p:extLst>
      <p:ext uri="{BB962C8B-B14F-4D97-AF65-F5344CB8AC3E}">
        <p14:creationId xmlns:p14="http://schemas.microsoft.com/office/powerpoint/2010/main" val="1659033518"/>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8" r:id="rId6"/>
    <p:sldLayoutId id="2147483930" r:id="rId7"/>
    <p:sldLayoutId id="2147483933" r:id="rId8"/>
    <p:sldLayoutId id="2147483934" r:id="rId9"/>
    <p:sldLayoutId id="2147483936" r:id="rId10"/>
    <p:sldLayoutId id="2147483939" r:id="rId11"/>
    <p:sldLayoutId id="2147483940" r:id="rId12"/>
    <p:sldLayoutId id="2147483942" r:id="rId13"/>
    <p:sldLayoutId id="2147483943" r:id="rId14"/>
    <p:sldLayoutId id="2147483944" r:id="rId15"/>
    <p:sldLayoutId id="2147483945" r:id="rId16"/>
    <p:sldLayoutId id="2147484220" r:id="rId17"/>
  </p:sldLayoutIdLst>
  <p:txStyles>
    <p:titleStyle>
      <a:lvl1pPr algn="l" defTabSz="333150" rtl="0" eaLnBrk="1" latinLnBrk="0" hangingPunct="1">
        <a:lnSpc>
          <a:spcPct val="90000"/>
        </a:lnSpc>
        <a:spcBef>
          <a:spcPct val="0"/>
        </a:spcBef>
        <a:buNone/>
        <a:defRPr sz="1600" kern="1200">
          <a:solidFill>
            <a:schemeClr val="tx1"/>
          </a:solidFill>
          <a:latin typeface="+mj-lt"/>
          <a:ea typeface="+mj-ea"/>
          <a:cs typeface="+mj-cs"/>
        </a:defRPr>
      </a:lvl1pPr>
    </p:titleStyle>
    <p:bodyStyle>
      <a:lvl1pPr marL="83324" indent="-83324" algn="l" defTabSz="333150" rtl="0" eaLnBrk="1" latinLnBrk="0" hangingPunct="1">
        <a:lnSpc>
          <a:spcPct val="90000"/>
        </a:lnSpc>
        <a:spcBef>
          <a:spcPts val="375"/>
        </a:spcBef>
        <a:buFont typeface="Arial" panose="020B0604020202020204" pitchFamily="34" charset="0"/>
        <a:buChar char="•"/>
        <a:defRPr sz="1000" kern="1200">
          <a:solidFill>
            <a:schemeClr val="tx1"/>
          </a:solidFill>
          <a:latin typeface="+mn-lt"/>
          <a:ea typeface="+mn-ea"/>
          <a:cs typeface="+mn-cs"/>
        </a:defRPr>
      </a:lvl1pPr>
      <a:lvl2pPr marL="249869" indent="-83324" algn="l" defTabSz="333150" rtl="0" eaLnBrk="1" latinLnBrk="0" hangingPunct="1">
        <a:lnSpc>
          <a:spcPct val="90000"/>
        </a:lnSpc>
        <a:spcBef>
          <a:spcPts val="187"/>
        </a:spcBef>
        <a:buFont typeface="Arial" panose="020B0604020202020204" pitchFamily="34" charset="0"/>
        <a:buChar char="•"/>
        <a:defRPr sz="900" kern="1200">
          <a:solidFill>
            <a:schemeClr val="tx1"/>
          </a:solidFill>
          <a:latin typeface="+mn-lt"/>
          <a:ea typeface="+mn-ea"/>
          <a:cs typeface="+mn-cs"/>
        </a:defRPr>
      </a:lvl2pPr>
      <a:lvl3pPr marL="416427" indent="-83324" algn="l" defTabSz="333150" rtl="0" eaLnBrk="1" latinLnBrk="0" hangingPunct="1">
        <a:lnSpc>
          <a:spcPct val="90000"/>
        </a:lnSpc>
        <a:spcBef>
          <a:spcPts val="187"/>
        </a:spcBef>
        <a:buFont typeface="Arial" panose="020B0604020202020204" pitchFamily="34" charset="0"/>
        <a:buChar char="•"/>
        <a:defRPr sz="700" kern="1200">
          <a:solidFill>
            <a:schemeClr val="tx1"/>
          </a:solidFill>
          <a:latin typeface="+mn-lt"/>
          <a:ea typeface="+mn-ea"/>
          <a:cs typeface="+mn-cs"/>
        </a:defRPr>
      </a:lvl3pPr>
      <a:lvl4pPr marL="583002" indent="-83324" algn="l" defTabSz="333150" rtl="0" eaLnBrk="1" latinLnBrk="0" hangingPunct="1">
        <a:lnSpc>
          <a:spcPct val="90000"/>
        </a:lnSpc>
        <a:spcBef>
          <a:spcPts val="187"/>
        </a:spcBef>
        <a:buFont typeface="Arial" panose="020B0604020202020204" pitchFamily="34" charset="0"/>
        <a:buChar char="•"/>
        <a:defRPr sz="700" kern="1200">
          <a:solidFill>
            <a:schemeClr val="tx1"/>
          </a:solidFill>
          <a:latin typeface="+mn-lt"/>
          <a:ea typeface="+mn-ea"/>
          <a:cs typeface="+mn-cs"/>
        </a:defRPr>
      </a:lvl4pPr>
      <a:lvl5pPr marL="749569" indent="-83324" algn="l" defTabSz="333150" rtl="0" eaLnBrk="1" latinLnBrk="0" hangingPunct="1">
        <a:lnSpc>
          <a:spcPct val="90000"/>
        </a:lnSpc>
        <a:spcBef>
          <a:spcPts val="187"/>
        </a:spcBef>
        <a:buFont typeface="Arial" panose="020B0604020202020204" pitchFamily="34" charset="0"/>
        <a:buChar char="•"/>
        <a:defRPr sz="700" kern="1200">
          <a:solidFill>
            <a:schemeClr val="tx1"/>
          </a:solidFill>
          <a:latin typeface="+mn-lt"/>
          <a:ea typeface="+mn-ea"/>
          <a:cs typeface="+mn-cs"/>
        </a:defRPr>
      </a:lvl5pPr>
      <a:lvl6pPr marL="916139" indent="-83324" algn="l" defTabSz="333150" rtl="0" eaLnBrk="1" latinLnBrk="0" hangingPunct="1">
        <a:lnSpc>
          <a:spcPct val="90000"/>
        </a:lnSpc>
        <a:spcBef>
          <a:spcPts val="187"/>
        </a:spcBef>
        <a:buFont typeface="Arial" panose="020B0604020202020204" pitchFamily="34" charset="0"/>
        <a:buChar char="•"/>
        <a:defRPr sz="700" kern="1200">
          <a:solidFill>
            <a:schemeClr val="tx1"/>
          </a:solidFill>
          <a:latin typeface="+mn-lt"/>
          <a:ea typeface="+mn-ea"/>
          <a:cs typeface="+mn-cs"/>
        </a:defRPr>
      </a:lvl6pPr>
      <a:lvl7pPr marL="1082712" indent="-83324" algn="l" defTabSz="333150" rtl="0" eaLnBrk="1" latinLnBrk="0" hangingPunct="1">
        <a:lnSpc>
          <a:spcPct val="90000"/>
        </a:lnSpc>
        <a:spcBef>
          <a:spcPts val="187"/>
        </a:spcBef>
        <a:buFont typeface="Arial" panose="020B0604020202020204" pitchFamily="34" charset="0"/>
        <a:buChar char="•"/>
        <a:defRPr sz="700" kern="1200">
          <a:solidFill>
            <a:schemeClr val="tx1"/>
          </a:solidFill>
          <a:latin typeface="+mn-lt"/>
          <a:ea typeface="+mn-ea"/>
          <a:cs typeface="+mn-cs"/>
        </a:defRPr>
      </a:lvl7pPr>
      <a:lvl8pPr marL="1249281" indent="-83324" algn="l" defTabSz="333150" rtl="0" eaLnBrk="1" latinLnBrk="0" hangingPunct="1">
        <a:lnSpc>
          <a:spcPct val="90000"/>
        </a:lnSpc>
        <a:spcBef>
          <a:spcPts val="187"/>
        </a:spcBef>
        <a:buFont typeface="Arial" panose="020B0604020202020204" pitchFamily="34" charset="0"/>
        <a:buChar char="•"/>
        <a:defRPr sz="700" kern="1200">
          <a:solidFill>
            <a:schemeClr val="tx1"/>
          </a:solidFill>
          <a:latin typeface="+mn-lt"/>
          <a:ea typeface="+mn-ea"/>
          <a:cs typeface="+mn-cs"/>
        </a:defRPr>
      </a:lvl8pPr>
      <a:lvl9pPr marL="1415851" indent="-83324" algn="l" defTabSz="333150" rtl="0" eaLnBrk="1" latinLnBrk="0" hangingPunct="1">
        <a:lnSpc>
          <a:spcPct val="90000"/>
        </a:lnSpc>
        <a:spcBef>
          <a:spcPts val="187"/>
        </a:spcBef>
        <a:buFont typeface="Arial" panose="020B0604020202020204" pitchFamily="34" charset="0"/>
        <a:buChar char="•"/>
        <a:defRPr sz="700" kern="1200">
          <a:solidFill>
            <a:schemeClr val="tx1"/>
          </a:solidFill>
          <a:latin typeface="+mn-lt"/>
          <a:ea typeface="+mn-ea"/>
          <a:cs typeface="+mn-cs"/>
        </a:defRPr>
      </a:lvl9pPr>
    </p:bodyStyle>
    <p:otherStyle>
      <a:defPPr>
        <a:defRPr lang="es-SV"/>
      </a:defPPr>
      <a:lvl1pPr marL="0" algn="l" defTabSz="333150" rtl="0" eaLnBrk="1" latinLnBrk="0" hangingPunct="1">
        <a:defRPr sz="700" kern="1200">
          <a:solidFill>
            <a:schemeClr val="tx1"/>
          </a:solidFill>
          <a:latin typeface="+mn-lt"/>
          <a:ea typeface="+mn-ea"/>
          <a:cs typeface="+mn-cs"/>
        </a:defRPr>
      </a:lvl1pPr>
      <a:lvl2pPr marL="166589" algn="l" defTabSz="333150" rtl="0" eaLnBrk="1" latinLnBrk="0" hangingPunct="1">
        <a:defRPr sz="700" kern="1200">
          <a:solidFill>
            <a:schemeClr val="tx1"/>
          </a:solidFill>
          <a:latin typeface="+mn-lt"/>
          <a:ea typeface="+mn-ea"/>
          <a:cs typeface="+mn-cs"/>
        </a:defRPr>
      </a:lvl2pPr>
      <a:lvl3pPr marL="333150" algn="l" defTabSz="333150" rtl="0" eaLnBrk="1" latinLnBrk="0" hangingPunct="1">
        <a:defRPr sz="700" kern="1200">
          <a:solidFill>
            <a:schemeClr val="tx1"/>
          </a:solidFill>
          <a:latin typeface="+mn-lt"/>
          <a:ea typeface="+mn-ea"/>
          <a:cs typeface="+mn-cs"/>
        </a:defRPr>
      </a:lvl3pPr>
      <a:lvl4pPr marL="499713" algn="l" defTabSz="333150" rtl="0" eaLnBrk="1" latinLnBrk="0" hangingPunct="1">
        <a:defRPr sz="700" kern="1200">
          <a:solidFill>
            <a:schemeClr val="tx1"/>
          </a:solidFill>
          <a:latin typeface="+mn-lt"/>
          <a:ea typeface="+mn-ea"/>
          <a:cs typeface="+mn-cs"/>
        </a:defRPr>
      </a:lvl4pPr>
      <a:lvl5pPr marL="666286" algn="l" defTabSz="333150" rtl="0" eaLnBrk="1" latinLnBrk="0" hangingPunct="1">
        <a:defRPr sz="700" kern="1200">
          <a:solidFill>
            <a:schemeClr val="tx1"/>
          </a:solidFill>
          <a:latin typeface="+mn-lt"/>
          <a:ea typeface="+mn-ea"/>
          <a:cs typeface="+mn-cs"/>
        </a:defRPr>
      </a:lvl5pPr>
      <a:lvl6pPr marL="832855" algn="l" defTabSz="333150" rtl="0" eaLnBrk="1" latinLnBrk="0" hangingPunct="1">
        <a:defRPr sz="700" kern="1200">
          <a:solidFill>
            <a:schemeClr val="tx1"/>
          </a:solidFill>
          <a:latin typeface="+mn-lt"/>
          <a:ea typeface="+mn-ea"/>
          <a:cs typeface="+mn-cs"/>
        </a:defRPr>
      </a:lvl6pPr>
      <a:lvl7pPr marL="999425" algn="l" defTabSz="333150" rtl="0" eaLnBrk="1" latinLnBrk="0" hangingPunct="1">
        <a:defRPr sz="700" kern="1200">
          <a:solidFill>
            <a:schemeClr val="tx1"/>
          </a:solidFill>
          <a:latin typeface="+mn-lt"/>
          <a:ea typeface="+mn-ea"/>
          <a:cs typeface="+mn-cs"/>
        </a:defRPr>
      </a:lvl7pPr>
      <a:lvl8pPr marL="1165996" algn="l" defTabSz="333150" rtl="0" eaLnBrk="1" latinLnBrk="0" hangingPunct="1">
        <a:defRPr sz="700" kern="1200">
          <a:solidFill>
            <a:schemeClr val="tx1"/>
          </a:solidFill>
          <a:latin typeface="+mn-lt"/>
          <a:ea typeface="+mn-ea"/>
          <a:cs typeface="+mn-cs"/>
        </a:defRPr>
      </a:lvl8pPr>
      <a:lvl9pPr marL="1332569" algn="l" defTabSz="333150" rtl="0" eaLnBrk="1" latinLnBrk="0" hangingPunct="1">
        <a:defRPr sz="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09" y="273814"/>
            <a:ext cx="7886782" cy="994057"/>
          </a:xfrm>
          <a:prstGeom prst="rect">
            <a:avLst/>
          </a:prstGeom>
        </p:spPr>
        <p:txBody>
          <a:bodyPr vert="horz" lIns="32933" tIns="16496" rIns="32933" bIns="16496" rtlCol="0" anchor="ctr">
            <a:normAutofit/>
          </a:bodyPr>
          <a:lstStyle/>
          <a:p>
            <a:r>
              <a:rPr lang="es-ES"/>
              <a:t>Haga clic para modificar el estilo de título del patrón</a:t>
            </a:r>
            <a:endParaRPr lang="es-SV"/>
          </a:p>
        </p:txBody>
      </p:sp>
      <p:sp>
        <p:nvSpPr>
          <p:cNvPr id="3" name="Marcador de texto 2"/>
          <p:cNvSpPr>
            <a:spLocks noGrp="1"/>
          </p:cNvSpPr>
          <p:nvPr>
            <p:ph type="body" idx="1"/>
          </p:nvPr>
        </p:nvSpPr>
        <p:spPr>
          <a:xfrm>
            <a:off x="628609" y="1369061"/>
            <a:ext cx="7886782" cy="3263721"/>
          </a:xfrm>
          <a:prstGeom prst="rect">
            <a:avLst/>
          </a:prstGeom>
        </p:spPr>
        <p:txBody>
          <a:bodyPr vert="horz" lIns="32933" tIns="16496" rIns="32933" bIns="16496"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SV" dirty="0"/>
          </a:p>
        </p:txBody>
      </p:sp>
      <p:sp>
        <p:nvSpPr>
          <p:cNvPr id="6" name="Marcador de número de diapositiva 5"/>
          <p:cNvSpPr>
            <a:spLocks noGrp="1"/>
          </p:cNvSpPr>
          <p:nvPr>
            <p:ph type="sldNum" sz="quarter" idx="4"/>
          </p:nvPr>
        </p:nvSpPr>
        <p:spPr>
          <a:xfrm>
            <a:off x="6812614" y="4767306"/>
            <a:ext cx="2057266" cy="273812"/>
          </a:xfrm>
          <a:prstGeom prst="rect">
            <a:avLst/>
          </a:prstGeom>
        </p:spPr>
        <p:txBody>
          <a:bodyPr vert="horz" lIns="32933" tIns="16496" rIns="32933" bIns="16496" rtlCol="0" anchor="ctr"/>
          <a:lstStyle>
            <a:lvl1pPr algn="r">
              <a:defRPr lang="es-SV" sz="700" kern="1200" smtClean="0">
                <a:solidFill>
                  <a:srgbClr val="656565"/>
                </a:solidFill>
                <a:latin typeface="Source Sans Pro" panose="020B0503030403020204" pitchFamily="34" charset="0"/>
                <a:ea typeface="+mn-ea"/>
                <a:cs typeface="+mn-cs"/>
              </a:defRPr>
            </a:lvl1pPr>
          </a:lstStyle>
          <a:p>
            <a:pPr defTabSz="869056"/>
            <a:fld id="{FF439014-E629-42E3-A58B-61A0F1C8CFFE}" type="slidenum">
              <a:rPr lang="en-US" altLang="zh-CN" smtClean="0"/>
              <a:pPr defTabSz="869056"/>
              <a:t>‹#›</a:t>
            </a:fld>
            <a:endParaRPr lang="zh-CN" altLang="en-US"/>
          </a:p>
        </p:txBody>
      </p:sp>
    </p:spTree>
    <p:extLst>
      <p:ext uri="{BB962C8B-B14F-4D97-AF65-F5344CB8AC3E}">
        <p14:creationId xmlns:p14="http://schemas.microsoft.com/office/powerpoint/2010/main" val="943663702"/>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 id="2147484422" r:id="rId12"/>
    <p:sldLayoutId id="2147484423" r:id="rId13"/>
    <p:sldLayoutId id="2147484424" r:id="rId14"/>
    <p:sldLayoutId id="2147484425" r:id="rId15"/>
    <p:sldLayoutId id="2147484426" r:id="rId16"/>
    <p:sldLayoutId id="2147484427" r:id="rId17"/>
    <p:sldLayoutId id="2147484428" r:id="rId18"/>
    <p:sldLayoutId id="2147484429" r:id="rId19"/>
    <p:sldLayoutId id="2147484430" r:id="rId20"/>
    <p:sldLayoutId id="2147484431" r:id="rId21"/>
    <p:sldLayoutId id="2147484432" r:id="rId22"/>
    <p:sldLayoutId id="2147484433" r:id="rId23"/>
    <p:sldLayoutId id="2147484434" r:id="rId24"/>
  </p:sldLayoutIdLst>
  <p:txStyles>
    <p:titleStyle>
      <a:lvl1pPr algn="l" defTabSz="328841" rtl="0" eaLnBrk="1" latinLnBrk="0" hangingPunct="1">
        <a:lnSpc>
          <a:spcPct val="90000"/>
        </a:lnSpc>
        <a:spcBef>
          <a:spcPct val="0"/>
        </a:spcBef>
        <a:buNone/>
        <a:defRPr sz="1600" kern="1200">
          <a:solidFill>
            <a:schemeClr val="tx1"/>
          </a:solidFill>
          <a:latin typeface="+mj-lt"/>
          <a:ea typeface="+mj-ea"/>
          <a:cs typeface="+mj-cs"/>
        </a:defRPr>
      </a:lvl1pPr>
    </p:titleStyle>
    <p:bodyStyle>
      <a:lvl1pPr marL="82244" indent="-82244" algn="l" defTabSz="328841" rtl="0" eaLnBrk="1" latinLnBrk="0" hangingPunct="1">
        <a:lnSpc>
          <a:spcPct val="90000"/>
        </a:lnSpc>
        <a:spcBef>
          <a:spcPts val="375"/>
        </a:spcBef>
        <a:buFont typeface="Arial" panose="020B0604020202020204" pitchFamily="34" charset="0"/>
        <a:buChar char="•"/>
        <a:defRPr sz="1000" kern="1200">
          <a:solidFill>
            <a:schemeClr val="tx1"/>
          </a:solidFill>
          <a:latin typeface="+mn-lt"/>
          <a:ea typeface="+mn-ea"/>
          <a:cs typeface="+mn-cs"/>
        </a:defRPr>
      </a:lvl1pPr>
      <a:lvl2pPr marL="246629" indent="-82244" algn="l" defTabSz="328841" rtl="0" eaLnBrk="1" latinLnBrk="0" hangingPunct="1">
        <a:lnSpc>
          <a:spcPct val="90000"/>
        </a:lnSpc>
        <a:spcBef>
          <a:spcPts val="187"/>
        </a:spcBef>
        <a:buFont typeface="Arial" panose="020B0604020202020204" pitchFamily="34" charset="0"/>
        <a:buChar char="•"/>
        <a:defRPr sz="900" kern="1200">
          <a:solidFill>
            <a:schemeClr val="tx1"/>
          </a:solidFill>
          <a:latin typeface="+mn-lt"/>
          <a:ea typeface="+mn-ea"/>
          <a:cs typeface="+mn-cs"/>
        </a:defRPr>
      </a:lvl2pPr>
      <a:lvl3pPr marL="411045" indent="-82244" algn="l" defTabSz="328841" rtl="0" eaLnBrk="1" latinLnBrk="0" hangingPunct="1">
        <a:lnSpc>
          <a:spcPct val="90000"/>
        </a:lnSpc>
        <a:spcBef>
          <a:spcPts val="187"/>
        </a:spcBef>
        <a:buFont typeface="Arial" panose="020B0604020202020204" pitchFamily="34" charset="0"/>
        <a:buChar char="•"/>
        <a:defRPr sz="700" kern="1200">
          <a:solidFill>
            <a:schemeClr val="tx1"/>
          </a:solidFill>
          <a:latin typeface="+mn-lt"/>
          <a:ea typeface="+mn-ea"/>
          <a:cs typeface="+mn-cs"/>
        </a:defRPr>
      </a:lvl3pPr>
      <a:lvl4pPr marL="575467" indent="-82244" algn="l" defTabSz="328841" rtl="0" eaLnBrk="1" latinLnBrk="0" hangingPunct="1">
        <a:lnSpc>
          <a:spcPct val="90000"/>
        </a:lnSpc>
        <a:spcBef>
          <a:spcPts val="187"/>
        </a:spcBef>
        <a:buFont typeface="Arial" panose="020B0604020202020204" pitchFamily="34" charset="0"/>
        <a:buChar char="•"/>
        <a:defRPr sz="700" kern="1200">
          <a:solidFill>
            <a:schemeClr val="tx1"/>
          </a:solidFill>
          <a:latin typeface="+mn-lt"/>
          <a:ea typeface="+mn-ea"/>
          <a:cs typeface="+mn-cs"/>
        </a:defRPr>
      </a:lvl4pPr>
      <a:lvl5pPr marL="739885" indent="-82244" algn="l" defTabSz="328841" rtl="0" eaLnBrk="1" latinLnBrk="0" hangingPunct="1">
        <a:lnSpc>
          <a:spcPct val="90000"/>
        </a:lnSpc>
        <a:spcBef>
          <a:spcPts val="187"/>
        </a:spcBef>
        <a:buFont typeface="Arial" panose="020B0604020202020204" pitchFamily="34" charset="0"/>
        <a:buChar char="•"/>
        <a:defRPr sz="700" kern="1200">
          <a:solidFill>
            <a:schemeClr val="tx1"/>
          </a:solidFill>
          <a:latin typeface="+mn-lt"/>
          <a:ea typeface="+mn-ea"/>
          <a:cs typeface="+mn-cs"/>
        </a:defRPr>
      </a:lvl5pPr>
      <a:lvl6pPr marL="904305" indent="-82244" algn="l" defTabSz="328841" rtl="0" eaLnBrk="1" latinLnBrk="0" hangingPunct="1">
        <a:lnSpc>
          <a:spcPct val="90000"/>
        </a:lnSpc>
        <a:spcBef>
          <a:spcPts val="187"/>
        </a:spcBef>
        <a:buFont typeface="Arial" panose="020B0604020202020204" pitchFamily="34" charset="0"/>
        <a:buChar char="•"/>
        <a:defRPr sz="700" kern="1200">
          <a:solidFill>
            <a:schemeClr val="tx1"/>
          </a:solidFill>
          <a:latin typeface="+mn-lt"/>
          <a:ea typeface="+mn-ea"/>
          <a:cs typeface="+mn-cs"/>
        </a:defRPr>
      </a:lvl6pPr>
      <a:lvl7pPr marL="1068727" indent="-82244" algn="l" defTabSz="328841" rtl="0" eaLnBrk="1" latinLnBrk="0" hangingPunct="1">
        <a:lnSpc>
          <a:spcPct val="90000"/>
        </a:lnSpc>
        <a:spcBef>
          <a:spcPts val="187"/>
        </a:spcBef>
        <a:buFont typeface="Arial" panose="020B0604020202020204" pitchFamily="34" charset="0"/>
        <a:buChar char="•"/>
        <a:defRPr sz="700" kern="1200">
          <a:solidFill>
            <a:schemeClr val="tx1"/>
          </a:solidFill>
          <a:latin typeface="+mn-lt"/>
          <a:ea typeface="+mn-ea"/>
          <a:cs typeface="+mn-cs"/>
        </a:defRPr>
      </a:lvl7pPr>
      <a:lvl8pPr marL="1233144" indent="-82244" algn="l" defTabSz="328841" rtl="0" eaLnBrk="1" latinLnBrk="0" hangingPunct="1">
        <a:lnSpc>
          <a:spcPct val="90000"/>
        </a:lnSpc>
        <a:spcBef>
          <a:spcPts val="187"/>
        </a:spcBef>
        <a:buFont typeface="Arial" panose="020B0604020202020204" pitchFamily="34" charset="0"/>
        <a:buChar char="•"/>
        <a:defRPr sz="700" kern="1200">
          <a:solidFill>
            <a:schemeClr val="tx1"/>
          </a:solidFill>
          <a:latin typeface="+mn-lt"/>
          <a:ea typeface="+mn-ea"/>
          <a:cs typeface="+mn-cs"/>
        </a:defRPr>
      </a:lvl8pPr>
      <a:lvl9pPr marL="1397559" indent="-82244" algn="l" defTabSz="328841" rtl="0" eaLnBrk="1" latinLnBrk="0" hangingPunct="1">
        <a:lnSpc>
          <a:spcPct val="90000"/>
        </a:lnSpc>
        <a:spcBef>
          <a:spcPts val="187"/>
        </a:spcBef>
        <a:buFont typeface="Arial" panose="020B0604020202020204" pitchFamily="34" charset="0"/>
        <a:buChar char="•"/>
        <a:defRPr sz="700" kern="1200">
          <a:solidFill>
            <a:schemeClr val="tx1"/>
          </a:solidFill>
          <a:latin typeface="+mn-lt"/>
          <a:ea typeface="+mn-ea"/>
          <a:cs typeface="+mn-cs"/>
        </a:defRPr>
      </a:lvl9pPr>
    </p:bodyStyle>
    <p:otherStyle>
      <a:defPPr>
        <a:defRPr lang="es-SV"/>
      </a:defPPr>
      <a:lvl1pPr marL="0" algn="l" defTabSz="328841" rtl="0" eaLnBrk="1" latinLnBrk="0" hangingPunct="1">
        <a:defRPr sz="700" kern="1200">
          <a:solidFill>
            <a:schemeClr val="tx1"/>
          </a:solidFill>
          <a:latin typeface="+mn-lt"/>
          <a:ea typeface="+mn-ea"/>
          <a:cs typeface="+mn-cs"/>
        </a:defRPr>
      </a:lvl1pPr>
      <a:lvl2pPr marL="164429" algn="l" defTabSz="328841" rtl="0" eaLnBrk="1" latinLnBrk="0" hangingPunct="1">
        <a:defRPr sz="700" kern="1200">
          <a:solidFill>
            <a:schemeClr val="tx1"/>
          </a:solidFill>
          <a:latin typeface="+mn-lt"/>
          <a:ea typeface="+mn-ea"/>
          <a:cs typeface="+mn-cs"/>
        </a:defRPr>
      </a:lvl2pPr>
      <a:lvl3pPr marL="328841" algn="l" defTabSz="328841" rtl="0" eaLnBrk="1" latinLnBrk="0" hangingPunct="1">
        <a:defRPr sz="700" kern="1200">
          <a:solidFill>
            <a:schemeClr val="tx1"/>
          </a:solidFill>
          <a:latin typeface="+mn-lt"/>
          <a:ea typeface="+mn-ea"/>
          <a:cs typeface="+mn-cs"/>
        </a:defRPr>
      </a:lvl3pPr>
      <a:lvl4pPr marL="493255" algn="l" defTabSz="328841" rtl="0" eaLnBrk="1" latinLnBrk="0" hangingPunct="1">
        <a:defRPr sz="700" kern="1200">
          <a:solidFill>
            <a:schemeClr val="tx1"/>
          </a:solidFill>
          <a:latin typeface="+mn-lt"/>
          <a:ea typeface="+mn-ea"/>
          <a:cs typeface="+mn-cs"/>
        </a:defRPr>
      </a:lvl4pPr>
      <a:lvl5pPr marL="657675" algn="l" defTabSz="328841" rtl="0" eaLnBrk="1" latinLnBrk="0" hangingPunct="1">
        <a:defRPr sz="700" kern="1200">
          <a:solidFill>
            <a:schemeClr val="tx1"/>
          </a:solidFill>
          <a:latin typeface="+mn-lt"/>
          <a:ea typeface="+mn-ea"/>
          <a:cs typeface="+mn-cs"/>
        </a:defRPr>
      </a:lvl5pPr>
      <a:lvl6pPr marL="822098" algn="l" defTabSz="328841" rtl="0" eaLnBrk="1" latinLnBrk="0" hangingPunct="1">
        <a:defRPr sz="700" kern="1200">
          <a:solidFill>
            <a:schemeClr val="tx1"/>
          </a:solidFill>
          <a:latin typeface="+mn-lt"/>
          <a:ea typeface="+mn-ea"/>
          <a:cs typeface="+mn-cs"/>
        </a:defRPr>
      </a:lvl6pPr>
      <a:lvl7pPr marL="986515" algn="l" defTabSz="328841" rtl="0" eaLnBrk="1" latinLnBrk="0" hangingPunct="1">
        <a:defRPr sz="700" kern="1200">
          <a:solidFill>
            <a:schemeClr val="tx1"/>
          </a:solidFill>
          <a:latin typeface="+mn-lt"/>
          <a:ea typeface="+mn-ea"/>
          <a:cs typeface="+mn-cs"/>
        </a:defRPr>
      </a:lvl7pPr>
      <a:lvl8pPr marL="1150934" algn="l" defTabSz="328841" rtl="0" eaLnBrk="1" latinLnBrk="0" hangingPunct="1">
        <a:defRPr sz="700" kern="1200">
          <a:solidFill>
            <a:schemeClr val="tx1"/>
          </a:solidFill>
          <a:latin typeface="+mn-lt"/>
          <a:ea typeface="+mn-ea"/>
          <a:cs typeface="+mn-cs"/>
        </a:defRPr>
      </a:lvl8pPr>
      <a:lvl9pPr marL="1315356" algn="l" defTabSz="328841" rtl="0" eaLnBrk="1" latinLnBrk="0" hangingPunct="1">
        <a:defRPr sz="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09" y="273814"/>
            <a:ext cx="7886782" cy="994057"/>
          </a:xfrm>
          <a:prstGeom prst="rect">
            <a:avLst/>
          </a:prstGeom>
        </p:spPr>
        <p:txBody>
          <a:bodyPr vert="horz" lIns="32912" tIns="16487" rIns="32912" bIns="16487" rtlCol="0" anchor="ctr">
            <a:normAutofit/>
          </a:bodyPr>
          <a:lstStyle/>
          <a:p>
            <a:r>
              <a:rPr lang="es-ES"/>
              <a:t>Haga clic para modificar el estilo de título del patrón</a:t>
            </a:r>
            <a:endParaRPr lang="es-SV"/>
          </a:p>
        </p:txBody>
      </p:sp>
      <p:sp>
        <p:nvSpPr>
          <p:cNvPr id="3" name="Marcador de texto 2"/>
          <p:cNvSpPr>
            <a:spLocks noGrp="1"/>
          </p:cNvSpPr>
          <p:nvPr>
            <p:ph type="body" idx="1"/>
          </p:nvPr>
        </p:nvSpPr>
        <p:spPr>
          <a:xfrm>
            <a:off x="628609" y="1369061"/>
            <a:ext cx="7886782" cy="3263721"/>
          </a:xfrm>
          <a:prstGeom prst="rect">
            <a:avLst/>
          </a:prstGeom>
        </p:spPr>
        <p:txBody>
          <a:bodyPr vert="horz" lIns="32912" tIns="16487" rIns="32912" bIns="16487"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SV" dirty="0"/>
          </a:p>
        </p:txBody>
      </p:sp>
      <p:sp>
        <p:nvSpPr>
          <p:cNvPr id="6" name="Marcador de número de diapositiva 5"/>
          <p:cNvSpPr>
            <a:spLocks noGrp="1"/>
          </p:cNvSpPr>
          <p:nvPr>
            <p:ph type="sldNum" sz="quarter" idx="4"/>
          </p:nvPr>
        </p:nvSpPr>
        <p:spPr>
          <a:xfrm>
            <a:off x="6812614" y="4767306"/>
            <a:ext cx="2057266" cy="273812"/>
          </a:xfrm>
          <a:prstGeom prst="rect">
            <a:avLst/>
          </a:prstGeom>
        </p:spPr>
        <p:txBody>
          <a:bodyPr vert="horz" lIns="32912" tIns="16487" rIns="32912" bIns="16487" rtlCol="0" anchor="ctr"/>
          <a:lstStyle>
            <a:lvl1pPr algn="r">
              <a:defRPr lang="es-SV" sz="700" kern="1200" smtClean="0">
                <a:solidFill>
                  <a:srgbClr val="656565"/>
                </a:solidFill>
                <a:latin typeface="Source Sans Pro" panose="020B0503030403020204" pitchFamily="34" charset="0"/>
                <a:ea typeface="+mn-ea"/>
                <a:cs typeface="+mn-cs"/>
              </a:defRPr>
            </a:lvl1pPr>
          </a:lstStyle>
          <a:p>
            <a:pPr defTabSz="868492"/>
            <a:fld id="{FF439014-E629-42E3-A58B-61A0F1C8CFFE}" type="slidenum">
              <a:rPr lang="en-US" altLang="zh-CN" smtClean="0"/>
              <a:pPr defTabSz="868492"/>
              <a:t>‹#›</a:t>
            </a:fld>
            <a:endParaRPr lang="zh-CN" altLang="en-US" dirty="0"/>
          </a:p>
        </p:txBody>
      </p:sp>
    </p:spTree>
    <p:extLst>
      <p:ext uri="{BB962C8B-B14F-4D97-AF65-F5344CB8AC3E}">
        <p14:creationId xmlns:p14="http://schemas.microsoft.com/office/powerpoint/2010/main" val="4105221815"/>
      </p:ext>
    </p:extLst>
  </p:cSld>
  <p:clrMap bg1="lt1" tx1="dk1" bg2="lt2" tx2="dk2" accent1="accent1" accent2="accent2" accent3="accent3" accent4="accent4" accent5="accent5" accent6="accent6" hlink="hlink" folHlink="folHlink"/>
  <p:sldLayoutIdLst>
    <p:sldLayoutId id="2147484469" r:id="rId1"/>
    <p:sldLayoutId id="2147484470" r:id="rId2"/>
    <p:sldLayoutId id="2147484471" r:id="rId3"/>
    <p:sldLayoutId id="2147484472" r:id="rId4"/>
    <p:sldLayoutId id="2147484473" r:id="rId5"/>
    <p:sldLayoutId id="2147484474" r:id="rId6"/>
    <p:sldLayoutId id="2147484475" r:id="rId7"/>
    <p:sldLayoutId id="2147484476" r:id="rId8"/>
    <p:sldLayoutId id="2147484477" r:id="rId9"/>
    <p:sldLayoutId id="2147484478" r:id="rId10"/>
    <p:sldLayoutId id="2147484479" r:id="rId11"/>
    <p:sldLayoutId id="2147484480" r:id="rId12"/>
    <p:sldLayoutId id="2147484481" r:id="rId13"/>
    <p:sldLayoutId id="2147484483" r:id="rId14"/>
    <p:sldLayoutId id="2147484485" r:id="rId15"/>
    <p:sldLayoutId id="2147484486" r:id="rId16"/>
    <p:sldLayoutId id="2147484487" r:id="rId17"/>
    <p:sldLayoutId id="2147484488" r:id="rId18"/>
    <p:sldLayoutId id="2147484489" r:id="rId19"/>
    <p:sldLayoutId id="2147484490" r:id="rId20"/>
    <p:sldLayoutId id="2147484491" r:id="rId21"/>
    <p:sldLayoutId id="2147484492" r:id="rId22"/>
  </p:sldLayoutIdLst>
  <p:txStyles>
    <p:titleStyle>
      <a:lvl1pPr algn="l" defTabSz="328628" rtl="0" eaLnBrk="1" latinLnBrk="0" hangingPunct="1">
        <a:lnSpc>
          <a:spcPct val="90000"/>
        </a:lnSpc>
        <a:spcBef>
          <a:spcPct val="0"/>
        </a:spcBef>
        <a:buNone/>
        <a:defRPr sz="1600" kern="1200">
          <a:solidFill>
            <a:schemeClr val="tx1"/>
          </a:solidFill>
          <a:latin typeface="+mj-lt"/>
          <a:ea typeface="+mj-ea"/>
          <a:cs typeface="+mj-cs"/>
        </a:defRPr>
      </a:lvl1pPr>
    </p:titleStyle>
    <p:bodyStyle>
      <a:lvl1pPr marL="82190" indent="-82190" algn="l" defTabSz="328628" rtl="0" eaLnBrk="1" latinLnBrk="0" hangingPunct="1">
        <a:lnSpc>
          <a:spcPct val="90000"/>
        </a:lnSpc>
        <a:spcBef>
          <a:spcPts val="375"/>
        </a:spcBef>
        <a:buFont typeface="Arial" panose="020B0604020202020204" pitchFamily="34" charset="0"/>
        <a:buChar char="•"/>
        <a:defRPr sz="1000" kern="1200">
          <a:solidFill>
            <a:schemeClr val="tx1"/>
          </a:solidFill>
          <a:latin typeface="+mn-lt"/>
          <a:ea typeface="+mn-ea"/>
          <a:cs typeface="+mn-cs"/>
        </a:defRPr>
      </a:lvl1pPr>
      <a:lvl2pPr marL="246468" indent="-82190" algn="l" defTabSz="328628" rtl="0" eaLnBrk="1" latinLnBrk="0" hangingPunct="1">
        <a:lnSpc>
          <a:spcPct val="90000"/>
        </a:lnSpc>
        <a:spcBef>
          <a:spcPts val="187"/>
        </a:spcBef>
        <a:buFont typeface="Arial" panose="020B0604020202020204" pitchFamily="34" charset="0"/>
        <a:buChar char="•"/>
        <a:defRPr sz="900" kern="1200">
          <a:solidFill>
            <a:schemeClr val="tx1"/>
          </a:solidFill>
          <a:latin typeface="+mn-lt"/>
          <a:ea typeface="+mn-ea"/>
          <a:cs typeface="+mn-cs"/>
        </a:defRPr>
      </a:lvl2pPr>
      <a:lvl3pPr marL="410778" indent="-82190" algn="l" defTabSz="328628" rtl="0" eaLnBrk="1" latinLnBrk="0" hangingPunct="1">
        <a:lnSpc>
          <a:spcPct val="90000"/>
        </a:lnSpc>
        <a:spcBef>
          <a:spcPts val="187"/>
        </a:spcBef>
        <a:buFont typeface="Arial" panose="020B0604020202020204" pitchFamily="34" charset="0"/>
        <a:buChar char="•"/>
        <a:defRPr sz="700" kern="1200">
          <a:solidFill>
            <a:schemeClr val="tx1"/>
          </a:solidFill>
          <a:latin typeface="+mn-lt"/>
          <a:ea typeface="+mn-ea"/>
          <a:cs typeface="+mn-cs"/>
        </a:defRPr>
      </a:lvl3pPr>
      <a:lvl4pPr marL="575092" indent="-82190" algn="l" defTabSz="328628" rtl="0" eaLnBrk="1" latinLnBrk="0" hangingPunct="1">
        <a:lnSpc>
          <a:spcPct val="90000"/>
        </a:lnSpc>
        <a:spcBef>
          <a:spcPts val="187"/>
        </a:spcBef>
        <a:buFont typeface="Arial" panose="020B0604020202020204" pitchFamily="34" charset="0"/>
        <a:buChar char="•"/>
        <a:defRPr sz="700" kern="1200">
          <a:solidFill>
            <a:schemeClr val="tx1"/>
          </a:solidFill>
          <a:latin typeface="+mn-lt"/>
          <a:ea typeface="+mn-ea"/>
          <a:cs typeface="+mn-cs"/>
        </a:defRPr>
      </a:lvl4pPr>
      <a:lvl5pPr marL="739405" indent="-82190" algn="l" defTabSz="328628" rtl="0" eaLnBrk="1" latinLnBrk="0" hangingPunct="1">
        <a:lnSpc>
          <a:spcPct val="90000"/>
        </a:lnSpc>
        <a:spcBef>
          <a:spcPts val="187"/>
        </a:spcBef>
        <a:buFont typeface="Arial" panose="020B0604020202020204" pitchFamily="34" charset="0"/>
        <a:buChar char="•"/>
        <a:defRPr sz="700" kern="1200">
          <a:solidFill>
            <a:schemeClr val="tx1"/>
          </a:solidFill>
          <a:latin typeface="+mn-lt"/>
          <a:ea typeface="+mn-ea"/>
          <a:cs typeface="+mn-cs"/>
        </a:defRPr>
      </a:lvl5pPr>
      <a:lvl6pPr marL="903717" indent="-82190" algn="l" defTabSz="328628" rtl="0" eaLnBrk="1" latinLnBrk="0" hangingPunct="1">
        <a:lnSpc>
          <a:spcPct val="90000"/>
        </a:lnSpc>
        <a:spcBef>
          <a:spcPts val="187"/>
        </a:spcBef>
        <a:buFont typeface="Arial" panose="020B0604020202020204" pitchFamily="34" charset="0"/>
        <a:buChar char="•"/>
        <a:defRPr sz="700" kern="1200">
          <a:solidFill>
            <a:schemeClr val="tx1"/>
          </a:solidFill>
          <a:latin typeface="+mn-lt"/>
          <a:ea typeface="+mn-ea"/>
          <a:cs typeface="+mn-cs"/>
        </a:defRPr>
      </a:lvl6pPr>
      <a:lvl7pPr marL="1068032" indent="-82190" algn="l" defTabSz="328628" rtl="0" eaLnBrk="1" latinLnBrk="0" hangingPunct="1">
        <a:lnSpc>
          <a:spcPct val="90000"/>
        </a:lnSpc>
        <a:spcBef>
          <a:spcPts val="187"/>
        </a:spcBef>
        <a:buFont typeface="Arial" panose="020B0604020202020204" pitchFamily="34" charset="0"/>
        <a:buChar char="•"/>
        <a:defRPr sz="700" kern="1200">
          <a:solidFill>
            <a:schemeClr val="tx1"/>
          </a:solidFill>
          <a:latin typeface="+mn-lt"/>
          <a:ea typeface="+mn-ea"/>
          <a:cs typeface="+mn-cs"/>
        </a:defRPr>
      </a:lvl7pPr>
      <a:lvl8pPr marL="1232343" indent="-82190" algn="l" defTabSz="328628" rtl="0" eaLnBrk="1" latinLnBrk="0" hangingPunct="1">
        <a:lnSpc>
          <a:spcPct val="90000"/>
        </a:lnSpc>
        <a:spcBef>
          <a:spcPts val="187"/>
        </a:spcBef>
        <a:buFont typeface="Arial" panose="020B0604020202020204" pitchFamily="34" charset="0"/>
        <a:buChar char="•"/>
        <a:defRPr sz="700" kern="1200">
          <a:solidFill>
            <a:schemeClr val="tx1"/>
          </a:solidFill>
          <a:latin typeface="+mn-lt"/>
          <a:ea typeface="+mn-ea"/>
          <a:cs typeface="+mn-cs"/>
        </a:defRPr>
      </a:lvl8pPr>
      <a:lvl9pPr marL="1396650" indent="-82190" algn="l" defTabSz="328628" rtl="0" eaLnBrk="1" latinLnBrk="0" hangingPunct="1">
        <a:lnSpc>
          <a:spcPct val="90000"/>
        </a:lnSpc>
        <a:spcBef>
          <a:spcPts val="187"/>
        </a:spcBef>
        <a:buFont typeface="Arial" panose="020B0604020202020204" pitchFamily="34" charset="0"/>
        <a:buChar char="•"/>
        <a:defRPr sz="700" kern="1200">
          <a:solidFill>
            <a:schemeClr val="tx1"/>
          </a:solidFill>
          <a:latin typeface="+mn-lt"/>
          <a:ea typeface="+mn-ea"/>
          <a:cs typeface="+mn-cs"/>
        </a:defRPr>
      </a:lvl9pPr>
    </p:bodyStyle>
    <p:otherStyle>
      <a:defPPr>
        <a:defRPr lang="es-SV"/>
      </a:defPPr>
      <a:lvl1pPr marL="0" algn="l" defTabSz="328628" rtl="0" eaLnBrk="1" latinLnBrk="0" hangingPunct="1">
        <a:defRPr sz="700" kern="1200">
          <a:solidFill>
            <a:schemeClr val="tx1"/>
          </a:solidFill>
          <a:latin typeface="+mn-lt"/>
          <a:ea typeface="+mn-ea"/>
          <a:cs typeface="+mn-cs"/>
        </a:defRPr>
      </a:lvl1pPr>
      <a:lvl2pPr marL="164321" algn="l" defTabSz="328628" rtl="0" eaLnBrk="1" latinLnBrk="0" hangingPunct="1">
        <a:defRPr sz="700" kern="1200">
          <a:solidFill>
            <a:schemeClr val="tx1"/>
          </a:solidFill>
          <a:latin typeface="+mn-lt"/>
          <a:ea typeface="+mn-ea"/>
          <a:cs typeface="+mn-cs"/>
        </a:defRPr>
      </a:lvl2pPr>
      <a:lvl3pPr marL="328628" algn="l" defTabSz="328628" rtl="0" eaLnBrk="1" latinLnBrk="0" hangingPunct="1">
        <a:defRPr sz="700" kern="1200">
          <a:solidFill>
            <a:schemeClr val="tx1"/>
          </a:solidFill>
          <a:latin typeface="+mn-lt"/>
          <a:ea typeface="+mn-ea"/>
          <a:cs typeface="+mn-cs"/>
        </a:defRPr>
      </a:lvl3pPr>
      <a:lvl4pPr marL="492934" algn="l" defTabSz="328628" rtl="0" eaLnBrk="1" latinLnBrk="0" hangingPunct="1">
        <a:defRPr sz="700" kern="1200">
          <a:solidFill>
            <a:schemeClr val="tx1"/>
          </a:solidFill>
          <a:latin typeface="+mn-lt"/>
          <a:ea typeface="+mn-ea"/>
          <a:cs typeface="+mn-cs"/>
        </a:defRPr>
      </a:lvl4pPr>
      <a:lvl5pPr marL="657248" algn="l" defTabSz="328628" rtl="0" eaLnBrk="1" latinLnBrk="0" hangingPunct="1">
        <a:defRPr sz="700" kern="1200">
          <a:solidFill>
            <a:schemeClr val="tx1"/>
          </a:solidFill>
          <a:latin typeface="+mn-lt"/>
          <a:ea typeface="+mn-ea"/>
          <a:cs typeface="+mn-cs"/>
        </a:defRPr>
      </a:lvl5pPr>
      <a:lvl6pPr marL="821564" algn="l" defTabSz="328628" rtl="0" eaLnBrk="1" latinLnBrk="0" hangingPunct="1">
        <a:defRPr sz="700" kern="1200">
          <a:solidFill>
            <a:schemeClr val="tx1"/>
          </a:solidFill>
          <a:latin typeface="+mn-lt"/>
          <a:ea typeface="+mn-ea"/>
          <a:cs typeface="+mn-cs"/>
        </a:defRPr>
      </a:lvl6pPr>
      <a:lvl7pPr marL="985873" algn="l" defTabSz="328628" rtl="0" eaLnBrk="1" latinLnBrk="0" hangingPunct="1">
        <a:defRPr sz="700" kern="1200">
          <a:solidFill>
            <a:schemeClr val="tx1"/>
          </a:solidFill>
          <a:latin typeface="+mn-lt"/>
          <a:ea typeface="+mn-ea"/>
          <a:cs typeface="+mn-cs"/>
        </a:defRPr>
      </a:lvl7pPr>
      <a:lvl8pPr marL="1150187" algn="l" defTabSz="328628" rtl="0" eaLnBrk="1" latinLnBrk="0" hangingPunct="1">
        <a:defRPr sz="700" kern="1200">
          <a:solidFill>
            <a:schemeClr val="tx1"/>
          </a:solidFill>
          <a:latin typeface="+mn-lt"/>
          <a:ea typeface="+mn-ea"/>
          <a:cs typeface="+mn-cs"/>
        </a:defRPr>
      </a:lvl8pPr>
      <a:lvl9pPr marL="1314501" algn="l" defTabSz="328628" rtl="0" eaLnBrk="1" latinLnBrk="0" hangingPunct="1">
        <a:defRPr sz="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09" y="273814"/>
            <a:ext cx="7886782" cy="994057"/>
          </a:xfrm>
          <a:prstGeom prst="rect">
            <a:avLst/>
          </a:prstGeom>
        </p:spPr>
        <p:txBody>
          <a:bodyPr vert="horz" lIns="33353" tIns="16676" rIns="33353" bIns="16676" rtlCol="0" anchor="ctr">
            <a:normAutofit/>
          </a:bodyPr>
          <a:lstStyle/>
          <a:p>
            <a:r>
              <a:rPr lang="es-ES"/>
              <a:t>Haga clic para modificar el estilo de título del patrón</a:t>
            </a:r>
            <a:endParaRPr lang="es-SV"/>
          </a:p>
        </p:txBody>
      </p:sp>
      <p:sp>
        <p:nvSpPr>
          <p:cNvPr id="3" name="Marcador de texto 2"/>
          <p:cNvSpPr>
            <a:spLocks noGrp="1"/>
          </p:cNvSpPr>
          <p:nvPr>
            <p:ph type="body" idx="1"/>
          </p:nvPr>
        </p:nvSpPr>
        <p:spPr>
          <a:xfrm>
            <a:off x="628609" y="1369061"/>
            <a:ext cx="7886782" cy="3263721"/>
          </a:xfrm>
          <a:prstGeom prst="rect">
            <a:avLst/>
          </a:prstGeom>
        </p:spPr>
        <p:txBody>
          <a:bodyPr vert="horz" lIns="33353" tIns="16676" rIns="33353" bIns="16676"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SV" dirty="0"/>
          </a:p>
        </p:txBody>
      </p:sp>
      <p:sp>
        <p:nvSpPr>
          <p:cNvPr id="6" name="Marcador de número de diapositiva 5"/>
          <p:cNvSpPr>
            <a:spLocks noGrp="1"/>
          </p:cNvSpPr>
          <p:nvPr>
            <p:ph type="sldNum" sz="quarter" idx="4"/>
          </p:nvPr>
        </p:nvSpPr>
        <p:spPr>
          <a:xfrm>
            <a:off x="6812614" y="4767306"/>
            <a:ext cx="2057266" cy="273812"/>
          </a:xfrm>
          <a:prstGeom prst="rect">
            <a:avLst/>
          </a:prstGeom>
        </p:spPr>
        <p:txBody>
          <a:bodyPr vert="horz" lIns="33353" tIns="16676" rIns="33353" bIns="16676" rtlCol="0" anchor="ctr"/>
          <a:lstStyle>
            <a:lvl1pPr algn="r">
              <a:defRPr lang="es-SV" sz="700" kern="1200" smtClean="0">
                <a:solidFill>
                  <a:srgbClr val="656565"/>
                </a:solidFill>
                <a:latin typeface="Source Sans Pro" panose="020B0503030403020204" pitchFamily="34" charset="0"/>
                <a:ea typeface="+mn-ea"/>
                <a:cs typeface="+mn-cs"/>
              </a:defRPr>
            </a:lvl1pPr>
          </a:lstStyle>
          <a:p>
            <a:pPr defTabSz="880427"/>
            <a:fld id="{FF439014-E629-42E3-A58B-61A0F1C8CFFE}" type="slidenum">
              <a:rPr lang="en-US" altLang="zh-CN" smtClean="0"/>
              <a:pPr defTabSz="880427"/>
              <a:t>‹#›</a:t>
            </a:fld>
            <a:endParaRPr lang="zh-CN" altLang="en-US"/>
          </a:p>
        </p:txBody>
      </p:sp>
    </p:spTree>
    <p:extLst>
      <p:ext uri="{BB962C8B-B14F-4D97-AF65-F5344CB8AC3E}">
        <p14:creationId xmlns:p14="http://schemas.microsoft.com/office/powerpoint/2010/main" val="7872684"/>
      </p:ext>
    </p:extLst>
  </p:cSld>
  <p:clrMap bg1="lt1" tx1="dk1" bg2="lt2" tx2="dk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 id="2147484505" r:id="rId12"/>
    <p:sldLayoutId id="2147484506" r:id="rId13"/>
    <p:sldLayoutId id="2147484507" r:id="rId14"/>
    <p:sldLayoutId id="2147484508" r:id="rId15"/>
    <p:sldLayoutId id="2147484509" r:id="rId16"/>
    <p:sldLayoutId id="2147484510" r:id="rId17"/>
    <p:sldLayoutId id="2147484511" r:id="rId18"/>
    <p:sldLayoutId id="2147484512" r:id="rId19"/>
    <p:sldLayoutId id="2147484513" r:id="rId20"/>
    <p:sldLayoutId id="2147484514" r:id="rId21"/>
    <p:sldLayoutId id="2147484515" r:id="rId22"/>
    <p:sldLayoutId id="2147484516" r:id="rId23"/>
    <p:sldLayoutId id="2147484517" r:id="rId24"/>
    <p:sldLayoutId id="2147484519" r:id="rId25"/>
    <p:sldLayoutId id="2147484520" r:id="rId26"/>
    <p:sldLayoutId id="2147484521" r:id="rId27"/>
  </p:sldLayoutIdLst>
  <p:txStyles>
    <p:titleStyle>
      <a:lvl1pPr algn="l" defTabSz="333150" rtl="0" eaLnBrk="1" latinLnBrk="0" hangingPunct="1">
        <a:lnSpc>
          <a:spcPct val="90000"/>
        </a:lnSpc>
        <a:spcBef>
          <a:spcPct val="0"/>
        </a:spcBef>
        <a:buNone/>
        <a:defRPr sz="1600" kern="1200">
          <a:solidFill>
            <a:schemeClr val="tx1"/>
          </a:solidFill>
          <a:latin typeface="+mj-lt"/>
          <a:ea typeface="+mj-ea"/>
          <a:cs typeface="+mj-cs"/>
        </a:defRPr>
      </a:lvl1pPr>
    </p:titleStyle>
    <p:bodyStyle>
      <a:lvl1pPr marL="83324" indent="-83324" algn="l" defTabSz="333150" rtl="0" eaLnBrk="1" latinLnBrk="0" hangingPunct="1">
        <a:lnSpc>
          <a:spcPct val="90000"/>
        </a:lnSpc>
        <a:spcBef>
          <a:spcPts val="375"/>
        </a:spcBef>
        <a:buFont typeface="Arial" panose="020B0604020202020204" pitchFamily="34" charset="0"/>
        <a:buChar char="•"/>
        <a:defRPr sz="1000" kern="1200">
          <a:solidFill>
            <a:schemeClr val="tx1"/>
          </a:solidFill>
          <a:latin typeface="+mn-lt"/>
          <a:ea typeface="+mn-ea"/>
          <a:cs typeface="+mn-cs"/>
        </a:defRPr>
      </a:lvl1pPr>
      <a:lvl2pPr marL="249869" indent="-83324" algn="l" defTabSz="333150" rtl="0" eaLnBrk="1" latinLnBrk="0" hangingPunct="1">
        <a:lnSpc>
          <a:spcPct val="90000"/>
        </a:lnSpc>
        <a:spcBef>
          <a:spcPts val="187"/>
        </a:spcBef>
        <a:buFont typeface="Arial" panose="020B0604020202020204" pitchFamily="34" charset="0"/>
        <a:buChar char="•"/>
        <a:defRPr sz="900" kern="1200">
          <a:solidFill>
            <a:schemeClr val="tx1"/>
          </a:solidFill>
          <a:latin typeface="+mn-lt"/>
          <a:ea typeface="+mn-ea"/>
          <a:cs typeface="+mn-cs"/>
        </a:defRPr>
      </a:lvl2pPr>
      <a:lvl3pPr marL="416427" indent="-83324" algn="l" defTabSz="333150" rtl="0" eaLnBrk="1" latinLnBrk="0" hangingPunct="1">
        <a:lnSpc>
          <a:spcPct val="90000"/>
        </a:lnSpc>
        <a:spcBef>
          <a:spcPts val="187"/>
        </a:spcBef>
        <a:buFont typeface="Arial" panose="020B0604020202020204" pitchFamily="34" charset="0"/>
        <a:buChar char="•"/>
        <a:defRPr sz="700" kern="1200">
          <a:solidFill>
            <a:schemeClr val="tx1"/>
          </a:solidFill>
          <a:latin typeface="+mn-lt"/>
          <a:ea typeface="+mn-ea"/>
          <a:cs typeface="+mn-cs"/>
        </a:defRPr>
      </a:lvl3pPr>
      <a:lvl4pPr marL="583002" indent="-83324" algn="l" defTabSz="333150" rtl="0" eaLnBrk="1" latinLnBrk="0" hangingPunct="1">
        <a:lnSpc>
          <a:spcPct val="90000"/>
        </a:lnSpc>
        <a:spcBef>
          <a:spcPts val="187"/>
        </a:spcBef>
        <a:buFont typeface="Arial" panose="020B0604020202020204" pitchFamily="34" charset="0"/>
        <a:buChar char="•"/>
        <a:defRPr sz="700" kern="1200">
          <a:solidFill>
            <a:schemeClr val="tx1"/>
          </a:solidFill>
          <a:latin typeface="+mn-lt"/>
          <a:ea typeface="+mn-ea"/>
          <a:cs typeface="+mn-cs"/>
        </a:defRPr>
      </a:lvl4pPr>
      <a:lvl5pPr marL="749569" indent="-83324" algn="l" defTabSz="333150" rtl="0" eaLnBrk="1" latinLnBrk="0" hangingPunct="1">
        <a:lnSpc>
          <a:spcPct val="90000"/>
        </a:lnSpc>
        <a:spcBef>
          <a:spcPts val="187"/>
        </a:spcBef>
        <a:buFont typeface="Arial" panose="020B0604020202020204" pitchFamily="34" charset="0"/>
        <a:buChar char="•"/>
        <a:defRPr sz="700" kern="1200">
          <a:solidFill>
            <a:schemeClr val="tx1"/>
          </a:solidFill>
          <a:latin typeface="+mn-lt"/>
          <a:ea typeface="+mn-ea"/>
          <a:cs typeface="+mn-cs"/>
        </a:defRPr>
      </a:lvl5pPr>
      <a:lvl6pPr marL="916139" indent="-83324" algn="l" defTabSz="333150" rtl="0" eaLnBrk="1" latinLnBrk="0" hangingPunct="1">
        <a:lnSpc>
          <a:spcPct val="90000"/>
        </a:lnSpc>
        <a:spcBef>
          <a:spcPts val="187"/>
        </a:spcBef>
        <a:buFont typeface="Arial" panose="020B0604020202020204" pitchFamily="34" charset="0"/>
        <a:buChar char="•"/>
        <a:defRPr sz="700" kern="1200">
          <a:solidFill>
            <a:schemeClr val="tx1"/>
          </a:solidFill>
          <a:latin typeface="+mn-lt"/>
          <a:ea typeface="+mn-ea"/>
          <a:cs typeface="+mn-cs"/>
        </a:defRPr>
      </a:lvl6pPr>
      <a:lvl7pPr marL="1082712" indent="-83324" algn="l" defTabSz="333150" rtl="0" eaLnBrk="1" latinLnBrk="0" hangingPunct="1">
        <a:lnSpc>
          <a:spcPct val="90000"/>
        </a:lnSpc>
        <a:spcBef>
          <a:spcPts val="187"/>
        </a:spcBef>
        <a:buFont typeface="Arial" panose="020B0604020202020204" pitchFamily="34" charset="0"/>
        <a:buChar char="•"/>
        <a:defRPr sz="700" kern="1200">
          <a:solidFill>
            <a:schemeClr val="tx1"/>
          </a:solidFill>
          <a:latin typeface="+mn-lt"/>
          <a:ea typeface="+mn-ea"/>
          <a:cs typeface="+mn-cs"/>
        </a:defRPr>
      </a:lvl7pPr>
      <a:lvl8pPr marL="1249281" indent="-83324" algn="l" defTabSz="333150" rtl="0" eaLnBrk="1" latinLnBrk="0" hangingPunct="1">
        <a:lnSpc>
          <a:spcPct val="90000"/>
        </a:lnSpc>
        <a:spcBef>
          <a:spcPts val="187"/>
        </a:spcBef>
        <a:buFont typeface="Arial" panose="020B0604020202020204" pitchFamily="34" charset="0"/>
        <a:buChar char="•"/>
        <a:defRPr sz="700" kern="1200">
          <a:solidFill>
            <a:schemeClr val="tx1"/>
          </a:solidFill>
          <a:latin typeface="+mn-lt"/>
          <a:ea typeface="+mn-ea"/>
          <a:cs typeface="+mn-cs"/>
        </a:defRPr>
      </a:lvl8pPr>
      <a:lvl9pPr marL="1415851" indent="-83324" algn="l" defTabSz="333150" rtl="0" eaLnBrk="1" latinLnBrk="0" hangingPunct="1">
        <a:lnSpc>
          <a:spcPct val="90000"/>
        </a:lnSpc>
        <a:spcBef>
          <a:spcPts val="187"/>
        </a:spcBef>
        <a:buFont typeface="Arial" panose="020B0604020202020204" pitchFamily="34" charset="0"/>
        <a:buChar char="•"/>
        <a:defRPr sz="700" kern="1200">
          <a:solidFill>
            <a:schemeClr val="tx1"/>
          </a:solidFill>
          <a:latin typeface="+mn-lt"/>
          <a:ea typeface="+mn-ea"/>
          <a:cs typeface="+mn-cs"/>
        </a:defRPr>
      </a:lvl9pPr>
    </p:bodyStyle>
    <p:otherStyle>
      <a:defPPr>
        <a:defRPr lang="es-SV"/>
      </a:defPPr>
      <a:lvl1pPr marL="0" algn="l" defTabSz="333150" rtl="0" eaLnBrk="1" latinLnBrk="0" hangingPunct="1">
        <a:defRPr sz="700" kern="1200">
          <a:solidFill>
            <a:schemeClr val="tx1"/>
          </a:solidFill>
          <a:latin typeface="+mn-lt"/>
          <a:ea typeface="+mn-ea"/>
          <a:cs typeface="+mn-cs"/>
        </a:defRPr>
      </a:lvl1pPr>
      <a:lvl2pPr marL="166589" algn="l" defTabSz="333150" rtl="0" eaLnBrk="1" latinLnBrk="0" hangingPunct="1">
        <a:defRPr sz="700" kern="1200">
          <a:solidFill>
            <a:schemeClr val="tx1"/>
          </a:solidFill>
          <a:latin typeface="+mn-lt"/>
          <a:ea typeface="+mn-ea"/>
          <a:cs typeface="+mn-cs"/>
        </a:defRPr>
      </a:lvl2pPr>
      <a:lvl3pPr marL="333150" algn="l" defTabSz="333150" rtl="0" eaLnBrk="1" latinLnBrk="0" hangingPunct="1">
        <a:defRPr sz="700" kern="1200">
          <a:solidFill>
            <a:schemeClr val="tx1"/>
          </a:solidFill>
          <a:latin typeface="+mn-lt"/>
          <a:ea typeface="+mn-ea"/>
          <a:cs typeface="+mn-cs"/>
        </a:defRPr>
      </a:lvl3pPr>
      <a:lvl4pPr marL="499713" algn="l" defTabSz="333150" rtl="0" eaLnBrk="1" latinLnBrk="0" hangingPunct="1">
        <a:defRPr sz="700" kern="1200">
          <a:solidFill>
            <a:schemeClr val="tx1"/>
          </a:solidFill>
          <a:latin typeface="+mn-lt"/>
          <a:ea typeface="+mn-ea"/>
          <a:cs typeface="+mn-cs"/>
        </a:defRPr>
      </a:lvl4pPr>
      <a:lvl5pPr marL="666286" algn="l" defTabSz="333150" rtl="0" eaLnBrk="1" latinLnBrk="0" hangingPunct="1">
        <a:defRPr sz="700" kern="1200">
          <a:solidFill>
            <a:schemeClr val="tx1"/>
          </a:solidFill>
          <a:latin typeface="+mn-lt"/>
          <a:ea typeface="+mn-ea"/>
          <a:cs typeface="+mn-cs"/>
        </a:defRPr>
      </a:lvl5pPr>
      <a:lvl6pPr marL="832855" algn="l" defTabSz="333150" rtl="0" eaLnBrk="1" latinLnBrk="0" hangingPunct="1">
        <a:defRPr sz="700" kern="1200">
          <a:solidFill>
            <a:schemeClr val="tx1"/>
          </a:solidFill>
          <a:latin typeface="+mn-lt"/>
          <a:ea typeface="+mn-ea"/>
          <a:cs typeface="+mn-cs"/>
        </a:defRPr>
      </a:lvl6pPr>
      <a:lvl7pPr marL="999425" algn="l" defTabSz="333150" rtl="0" eaLnBrk="1" latinLnBrk="0" hangingPunct="1">
        <a:defRPr sz="700" kern="1200">
          <a:solidFill>
            <a:schemeClr val="tx1"/>
          </a:solidFill>
          <a:latin typeface="+mn-lt"/>
          <a:ea typeface="+mn-ea"/>
          <a:cs typeface="+mn-cs"/>
        </a:defRPr>
      </a:lvl7pPr>
      <a:lvl8pPr marL="1165996" algn="l" defTabSz="333150" rtl="0" eaLnBrk="1" latinLnBrk="0" hangingPunct="1">
        <a:defRPr sz="700" kern="1200">
          <a:solidFill>
            <a:schemeClr val="tx1"/>
          </a:solidFill>
          <a:latin typeface="+mn-lt"/>
          <a:ea typeface="+mn-ea"/>
          <a:cs typeface="+mn-cs"/>
        </a:defRPr>
      </a:lvl8pPr>
      <a:lvl9pPr marL="1332569" algn="l" defTabSz="333150" rtl="0" eaLnBrk="1" latinLnBrk="0" hangingPunct="1">
        <a:defRPr sz="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40005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371600"/>
            <a:ext cx="8229600" cy="322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21508" name="Rectangle 4"/>
          <p:cNvSpPr>
            <a:spLocks noGrp="1" noChangeArrowheads="1"/>
          </p:cNvSpPr>
          <p:nvPr>
            <p:ph type="dt" sz="half" idx="2"/>
          </p:nvPr>
        </p:nvSpPr>
        <p:spPr bwMode="auto">
          <a:xfrm>
            <a:off x="457200" y="4686300"/>
            <a:ext cx="1676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750">
                <a:latin typeface="Arial" charset="0"/>
              </a:defRPr>
            </a:lvl1pPr>
          </a:lstStyle>
          <a:p>
            <a:pPr>
              <a:defRPr/>
            </a:pPr>
            <a:endParaRPr lang="en-US" altLang="zh-TW"/>
          </a:p>
        </p:txBody>
      </p:sp>
      <p:sp>
        <p:nvSpPr>
          <p:cNvPr id="21509" name="Rectangle 5"/>
          <p:cNvSpPr>
            <a:spLocks noGrp="1" noChangeArrowheads="1"/>
          </p:cNvSpPr>
          <p:nvPr>
            <p:ph type="ftr" sz="quarter" idx="3"/>
          </p:nvPr>
        </p:nvSpPr>
        <p:spPr bwMode="auto">
          <a:xfrm>
            <a:off x="3124200" y="48006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750">
                <a:latin typeface="Arial" charset="0"/>
              </a:defRPr>
            </a:lvl1pPr>
          </a:lstStyle>
          <a:p>
            <a:pPr>
              <a:defRPr/>
            </a:pPr>
            <a:endParaRPr lang="en-US" altLang="zh-TW"/>
          </a:p>
        </p:txBody>
      </p:sp>
      <p:sp>
        <p:nvSpPr>
          <p:cNvPr id="21510" name="Rectangle 6"/>
          <p:cNvSpPr>
            <a:spLocks noGrp="1" noChangeArrowheads="1"/>
          </p:cNvSpPr>
          <p:nvPr>
            <p:ph type="sldNum" sz="quarter" idx="4"/>
          </p:nvPr>
        </p:nvSpPr>
        <p:spPr bwMode="auto">
          <a:xfrm>
            <a:off x="67818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750">
                <a:latin typeface="Arial" panose="020B0604020202020204" pitchFamily="34" charset="0"/>
              </a:defRPr>
            </a:lvl1pPr>
          </a:lstStyle>
          <a:p>
            <a:pPr>
              <a:defRPr/>
            </a:pPr>
            <a:fld id="{D62F6986-7FC3-49AE-8D30-6A797B7D07C8}" type="slidenum">
              <a:rPr lang="en-US" altLang="zh-TW"/>
              <a:pPr>
                <a:defRPr/>
              </a:pPr>
              <a:t>‹#›</a:t>
            </a:fld>
            <a:endParaRPr lang="en-US" altLang="zh-TW"/>
          </a:p>
        </p:txBody>
      </p:sp>
      <p:grpSp>
        <p:nvGrpSpPr>
          <p:cNvPr id="1031" name="Group 7"/>
          <p:cNvGrpSpPr>
            <a:grpSpLocks/>
          </p:cNvGrpSpPr>
          <p:nvPr/>
        </p:nvGrpSpPr>
        <p:grpSpPr bwMode="auto">
          <a:xfrm>
            <a:off x="279400" y="114300"/>
            <a:ext cx="8686800" cy="1200150"/>
            <a:chOff x="176" y="96"/>
            <a:chExt cx="5472" cy="1008"/>
          </a:xfrm>
        </p:grpSpPr>
        <p:sp>
          <p:nvSpPr>
            <p:cNvPr id="1034" name="Line 8"/>
            <p:cNvSpPr>
              <a:spLocks noChangeShapeType="1"/>
            </p:cNvSpPr>
            <p:nvPr/>
          </p:nvSpPr>
          <p:spPr bwMode="auto">
            <a:xfrm flipH="1">
              <a:off x="288" y="1104"/>
              <a:ext cx="523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1350"/>
            </a:p>
          </p:txBody>
        </p:sp>
        <p:sp>
          <p:nvSpPr>
            <p:cNvPr id="1035" name="Rectangle 9"/>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p:spPr>
          <p:txBody>
            <a:bodyPr wrap="none" anchor="ctr"/>
            <a:lstStyle>
              <a:lvl1pPr eaLnBrk="0" hangingPunct="0">
                <a:defRPr kumimoji="1" sz="24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24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24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24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kumimoji="0" lang="zh-TW" altLang="zh-TW" sz="1800"/>
            </a:p>
          </p:txBody>
        </p:sp>
        <p:sp>
          <p:nvSpPr>
            <p:cNvPr id="1036" name="Rectangle 10"/>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p:spPr>
          <p:txBody>
            <a:bodyPr wrap="none" anchor="ctr"/>
            <a:lstStyle>
              <a:lvl1pPr eaLnBrk="0" hangingPunct="0">
                <a:defRPr kumimoji="1" sz="24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24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24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24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kumimoji="0" lang="zh-TW" altLang="zh-TW" sz="1800"/>
            </a:p>
          </p:txBody>
        </p:sp>
        <p:sp>
          <p:nvSpPr>
            <p:cNvPr id="1037" name="Rectangle 11"/>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p:spPr>
          <p:txBody>
            <a:bodyPr wrap="none" anchor="ctr"/>
            <a:lstStyle>
              <a:lvl1pPr eaLnBrk="0" hangingPunct="0">
                <a:defRPr kumimoji="1" sz="24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24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24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24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kumimoji="0" lang="zh-TW" altLang="zh-TW" sz="1800"/>
            </a:p>
          </p:txBody>
        </p:sp>
        <p:sp>
          <p:nvSpPr>
            <p:cNvPr id="1038" name="Rectangle 12"/>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p:spPr>
          <p:txBody>
            <a:bodyPr wrap="none" anchor="ctr"/>
            <a:lstStyle>
              <a:lvl1pPr eaLnBrk="0" hangingPunct="0">
                <a:defRPr kumimoji="1" sz="2400">
                  <a:solidFill>
                    <a:schemeClr val="tx1"/>
                  </a:solidFill>
                  <a:latin typeface="Times New Roman" panose="02020603050405020304" pitchFamily="18" charset="0"/>
                  <a:ea typeface="新細明體" panose="02020500000000000000" pitchFamily="18" charset="-120"/>
                </a:defRPr>
              </a:lvl1pPr>
              <a:lvl2pPr marL="742950" indent="-285750" eaLnBrk="0" hangingPunct="0">
                <a:defRPr kumimoji="1" sz="2400">
                  <a:solidFill>
                    <a:schemeClr val="tx1"/>
                  </a:solidFill>
                  <a:latin typeface="Times New Roman" panose="02020603050405020304" pitchFamily="18" charset="0"/>
                  <a:ea typeface="新細明體" panose="02020500000000000000" pitchFamily="18" charset="-120"/>
                </a:defRPr>
              </a:lvl2pPr>
              <a:lvl3pPr marL="1143000" indent="-228600" eaLnBrk="0" hangingPunct="0">
                <a:defRPr kumimoji="1" sz="2400">
                  <a:solidFill>
                    <a:schemeClr val="tx1"/>
                  </a:solidFill>
                  <a:latin typeface="Times New Roman" panose="02020603050405020304" pitchFamily="18" charset="0"/>
                  <a:ea typeface="新細明體" panose="02020500000000000000" pitchFamily="18" charset="-120"/>
                </a:defRPr>
              </a:lvl3pPr>
              <a:lvl4pPr marL="1600200" indent="-228600" eaLnBrk="0" hangingPunct="0">
                <a:defRPr kumimoji="1" sz="2400">
                  <a:solidFill>
                    <a:schemeClr val="tx1"/>
                  </a:solidFill>
                  <a:latin typeface="Times New Roman" panose="02020603050405020304" pitchFamily="18" charset="0"/>
                  <a:ea typeface="新細明體" panose="02020500000000000000" pitchFamily="18" charset="-120"/>
                </a:defRPr>
              </a:lvl4pPr>
              <a:lvl5pPr marL="2057400" indent="-228600" eaLnBrk="0" hangingPunct="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kumimoji="0" lang="zh-TW" altLang="zh-TW" sz="1800"/>
            </a:p>
          </p:txBody>
        </p:sp>
      </p:grpSp>
      <p:sp>
        <p:nvSpPr>
          <p:cNvPr id="20" name="Rectangle 8"/>
          <p:cNvSpPr>
            <a:spLocks noChangeArrowheads="1"/>
          </p:cNvSpPr>
          <p:nvPr userDrawn="1"/>
        </p:nvSpPr>
        <p:spPr bwMode="auto">
          <a:xfrm>
            <a:off x="1219201" y="4686300"/>
            <a:ext cx="2858539" cy="300082"/>
          </a:xfrm>
          <a:prstGeom prst="rect">
            <a:avLst/>
          </a:prstGeom>
          <a:noFill/>
          <a:ln w="9525">
            <a:noFill/>
            <a:miter lim="800000"/>
            <a:headEnd/>
            <a:tailEnd/>
          </a:ln>
          <a:effectLst/>
        </p:spPr>
        <p:txBody>
          <a:bodyPr wrap="none">
            <a:spAutoFit/>
          </a:bodyPr>
          <a:lstStyle/>
          <a:p>
            <a:pPr eaLnBrk="1" hangingPunct="1">
              <a:defRPr/>
            </a:pPr>
            <a:r>
              <a:rPr kumimoji="0" lang="en-US" altLang="zh-TW" sz="1350" b="1">
                <a:solidFill>
                  <a:schemeClr val="tx2"/>
                </a:solidFill>
                <a:effectLst>
                  <a:outerShdw blurRad="38100" dist="38100" dir="2700000" algn="tl">
                    <a:srgbClr val="C0C0C0"/>
                  </a:outerShdw>
                </a:effectLst>
                <a:latin typeface="Arial" charset="0"/>
              </a:rPr>
              <a:t>PONY LEATHER CORPORATION</a:t>
            </a:r>
          </a:p>
        </p:txBody>
      </p:sp>
      <p:graphicFrame>
        <p:nvGraphicFramePr>
          <p:cNvPr id="1033" name="圖片 263"/>
          <p:cNvGraphicFramePr>
            <a:graphicFrameLocks noChangeAspect="1"/>
          </p:cNvGraphicFramePr>
          <p:nvPr userDrawn="1"/>
        </p:nvGraphicFramePr>
        <p:xfrm>
          <a:off x="381000" y="4572000"/>
          <a:ext cx="914400" cy="514350"/>
        </p:xfrm>
        <a:graphic>
          <a:graphicData uri="http://schemas.openxmlformats.org/presentationml/2006/ole">
            <mc:AlternateContent xmlns:mc="http://schemas.openxmlformats.org/markup-compatibility/2006">
              <mc:Choice xmlns:v="urn:schemas-microsoft-com:vml" Requires="v">
                <p:oleObj spid="_x0000_s1029" name="文件" r:id="rId16" imgW="1215417" imgH="812197" progId="Word.Document.8">
                  <p:embed/>
                </p:oleObj>
              </mc:Choice>
              <mc:Fallback>
                <p:oleObj name="文件" r:id="rId16" imgW="1215417" imgH="812197" progId="Word.Document.8">
                  <p:embed/>
                  <p:pic>
                    <p:nvPicPr>
                      <p:cNvPr id="1033" name="圖片 26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1000" y="4572000"/>
                        <a:ext cx="914400" cy="514350"/>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0">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08186636"/>
      </p:ext>
    </p:extLst>
  </p:cSld>
  <p:clrMap bg1="lt1" tx1="dk1" bg2="lt2" tx2="dk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 id="2147484541" r:id="rId12"/>
    <p:sldLayoutId id="2147484542" r:id="rId13"/>
  </p:sldLayoutIdLst>
  <p:txStyles>
    <p:titleStyle>
      <a:lvl1pPr algn="l" rtl="0" eaLnBrk="0" fontAlgn="base" hangingPunct="0">
        <a:spcBef>
          <a:spcPct val="0"/>
        </a:spcBef>
        <a:spcAft>
          <a:spcPct val="0"/>
        </a:spcAft>
        <a:defRPr kumimoji="1" sz="3300">
          <a:solidFill>
            <a:schemeClr val="tx2"/>
          </a:solidFill>
          <a:latin typeface="+mj-lt"/>
          <a:ea typeface="+mj-ea"/>
          <a:cs typeface="+mj-cs"/>
        </a:defRPr>
      </a:lvl1pPr>
      <a:lvl2pPr algn="l" rtl="0" eaLnBrk="0" fontAlgn="base" hangingPunct="0">
        <a:spcBef>
          <a:spcPct val="0"/>
        </a:spcBef>
        <a:spcAft>
          <a:spcPct val="0"/>
        </a:spcAft>
        <a:defRPr kumimoji="1" sz="3300">
          <a:solidFill>
            <a:schemeClr val="tx2"/>
          </a:solidFill>
          <a:latin typeface="Times New Roman" pitchFamily="18" charset="0"/>
          <a:ea typeface="新細明體" pitchFamily="18" charset="-120"/>
        </a:defRPr>
      </a:lvl2pPr>
      <a:lvl3pPr algn="l" rtl="0" eaLnBrk="0" fontAlgn="base" hangingPunct="0">
        <a:spcBef>
          <a:spcPct val="0"/>
        </a:spcBef>
        <a:spcAft>
          <a:spcPct val="0"/>
        </a:spcAft>
        <a:defRPr kumimoji="1" sz="3300">
          <a:solidFill>
            <a:schemeClr val="tx2"/>
          </a:solidFill>
          <a:latin typeface="Times New Roman" pitchFamily="18" charset="0"/>
          <a:ea typeface="新細明體" pitchFamily="18" charset="-120"/>
        </a:defRPr>
      </a:lvl3pPr>
      <a:lvl4pPr algn="l" rtl="0" eaLnBrk="0" fontAlgn="base" hangingPunct="0">
        <a:spcBef>
          <a:spcPct val="0"/>
        </a:spcBef>
        <a:spcAft>
          <a:spcPct val="0"/>
        </a:spcAft>
        <a:defRPr kumimoji="1" sz="3300">
          <a:solidFill>
            <a:schemeClr val="tx2"/>
          </a:solidFill>
          <a:latin typeface="Times New Roman" pitchFamily="18" charset="0"/>
          <a:ea typeface="新細明體" pitchFamily="18" charset="-120"/>
        </a:defRPr>
      </a:lvl4pPr>
      <a:lvl5pPr algn="l" rtl="0" eaLnBrk="0" fontAlgn="base" hangingPunct="0">
        <a:spcBef>
          <a:spcPct val="0"/>
        </a:spcBef>
        <a:spcAft>
          <a:spcPct val="0"/>
        </a:spcAft>
        <a:defRPr kumimoji="1" sz="3300">
          <a:solidFill>
            <a:schemeClr val="tx2"/>
          </a:solidFill>
          <a:latin typeface="Times New Roman" pitchFamily="18" charset="0"/>
          <a:ea typeface="新細明體" pitchFamily="18" charset="-120"/>
        </a:defRPr>
      </a:lvl5pPr>
      <a:lvl6pPr marL="342900" algn="l" rtl="0" fontAlgn="base">
        <a:spcBef>
          <a:spcPct val="0"/>
        </a:spcBef>
        <a:spcAft>
          <a:spcPct val="0"/>
        </a:spcAft>
        <a:defRPr kumimoji="1" sz="3300">
          <a:solidFill>
            <a:schemeClr val="tx2"/>
          </a:solidFill>
          <a:latin typeface="Times New Roman" pitchFamily="18" charset="0"/>
          <a:ea typeface="新細明體" pitchFamily="18" charset="-120"/>
        </a:defRPr>
      </a:lvl6pPr>
      <a:lvl7pPr marL="685800" algn="l" rtl="0" fontAlgn="base">
        <a:spcBef>
          <a:spcPct val="0"/>
        </a:spcBef>
        <a:spcAft>
          <a:spcPct val="0"/>
        </a:spcAft>
        <a:defRPr kumimoji="1" sz="3300">
          <a:solidFill>
            <a:schemeClr val="tx2"/>
          </a:solidFill>
          <a:latin typeface="Times New Roman" pitchFamily="18" charset="0"/>
          <a:ea typeface="新細明體" pitchFamily="18" charset="-120"/>
        </a:defRPr>
      </a:lvl7pPr>
      <a:lvl8pPr marL="1028700" algn="l" rtl="0" fontAlgn="base">
        <a:spcBef>
          <a:spcPct val="0"/>
        </a:spcBef>
        <a:spcAft>
          <a:spcPct val="0"/>
        </a:spcAft>
        <a:defRPr kumimoji="1" sz="3300">
          <a:solidFill>
            <a:schemeClr val="tx2"/>
          </a:solidFill>
          <a:latin typeface="Times New Roman" pitchFamily="18" charset="0"/>
          <a:ea typeface="新細明體" pitchFamily="18" charset="-120"/>
        </a:defRPr>
      </a:lvl8pPr>
      <a:lvl9pPr marL="1371600" algn="l" rtl="0" fontAlgn="base">
        <a:spcBef>
          <a:spcPct val="0"/>
        </a:spcBef>
        <a:spcAft>
          <a:spcPct val="0"/>
        </a:spcAft>
        <a:defRPr kumimoji="1" sz="3300">
          <a:solidFill>
            <a:schemeClr val="tx2"/>
          </a:solidFill>
          <a:latin typeface="Times New Roman" pitchFamily="18" charset="0"/>
          <a:ea typeface="新細明體" pitchFamily="18" charset="-120"/>
        </a:defRPr>
      </a:lvl9pPr>
    </p:titleStyle>
    <p:bodyStyle>
      <a:lvl1pPr marL="352425" indent="-352425" algn="l" rtl="0" eaLnBrk="0" fontAlgn="base" hangingPunct="0">
        <a:spcBef>
          <a:spcPct val="20000"/>
        </a:spcBef>
        <a:spcAft>
          <a:spcPct val="0"/>
        </a:spcAft>
        <a:buClr>
          <a:schemeClr val="bg2"/>
        </a:buClr>
        <a:buSzPct val="70000"/>
        <a:buFont typeface="Wingdings" panose="05000000000000000000" pitchFamily="2" charset="2"/>
        <a:buChar char="o"/>
        <a:defRPr kumimoji="1" sz="2400">
          <a:solidFill>
            <a:schemeClr val="tx1"/>
          </a:solidFill>
          <a:latin typeface="+mn-lt"/>
          <a:ea typeface="+mn-ea"/>
          <a:cs typeface="+mn-cs"/>
        </a:defRPr>
      </a:lvl1pPr>
      <a:lvl2pPr marL="681038" indent="-327422" algn="l" rtl="0" eaLnBrk="0" fontAlgn="base" hangingPunct="0">
        <a:spcBef>
          <a:spcPct val="20000"/>
        </a:spcBef>
        <a:spcAft>
          <a:spcPct val="0"/>
        </a:spcAft>
        <a:buClr>
          <a:schemeClr val="accent2"/>
        </a:buClr>
        <a:buSzPct val="75000"/>
        <a:buFont typeface="Wingdings" panose="05000000000000000000" pitchFamily="2" charset="2"/>
        <a:buChar char="n"/>
        <a:defRPr kumimoji="1" sz="2100">
          <a:solidFill>
            <a:schemeClr val="tx1"/>
          </a:solidFill>
          <a:latin typeface="+mn-lt"/>
          <a:ea typeface="+mn-ea"/>
        </a:defRPr>
      </a:lvl2pPr>
      <a:lvl3pPr marL="1033463" indent="-351235" algn="l" rtl="0" eaLnBrk="0" fontAlgn="base" hangingPunct="0">
        <a:spcBef>
          <a:spcPct val="20000"/>
        </a:spcBef>
        <a:spcAft>
          <a:spcPct val="0"/>
        </a:spcAft>
        <a:buClr>
          <a:schemeClr val="bg2"/>
        </a:buClr>
        <a:buSzPct val="65000"/>
        <a:buFont typeface="Wingdings" panose="05000000000000000000" pitchFamily="2" charset="2"/>
        <a:buChar char="o"/>
        <a:defRPr kumimoji="1" sz="1800">
          <a:solidFill>
            <a:schemeClr val="tx1"/>
          </a:solidFill>
          <a:latin typeface="+mn-lt"/>
          <a:ea typeface="+mn-ea"/>
        </a:defRPr>
      </a:lvl3pPr>
      <a:lvl4pPr marL="1370410" indent="-328613" algn="l" rtl="0" eaLnBrk="0" fontAlgn="base" hangingPunct="0">
        <a:spcBef>
          <a:spcPct val="20000"/>
        </a:spcBef>
        <a:spcAft>
          <a:spcPct val="0"/>
        </a:spcAft>
        <a:buClr>
          <a:schemeClr val="accent2"/>
        </a:buClr>
        <a:buSzPct val="75000"/>
        <a:buFont typeface="Wingdings" panose="05000000000000000000" pitchFamily="2" charset="2"/>
        <a:buChar char="n"/>
        <a:defRPr kumimoji="1" sz="1500">
          <a:solidFill>
            <a:schemeClr val="tx1"/>
          </a:solidFill>
          <a:latin typeface="+mn-lt"/>
          <a:ea typeface="+mn-ea"/>
        </a:defRPr>
      </a:lvl4pPr>
      <a:lvl5pPr marL="1722835" indent="-351235" algn="l" rtl="0" eaLnBrk="0" fontAlgn="base" hangingPunct="0">
        <a:spcBef>
          <a:spcPct val="20000"/>
        </a:spcBef>
        <a:spcAft>
          <a:spcPct val="0"/>
        </a:spcAft>
        <a:buClr>
          <a:schemeClr val="accent1"/>
        </a:buClr>
        <a:buSzPct val="50000"/>
        <a:buFont typeface="Wingdings" panose="05000000000000000000" pitchFamily="2" charset="2"/>
        <a:buChar char="o"/>
        <a:defRPr kumimoji="1" sz="1500">
          <a:solidFill>
            <a:schemeClr val="tx1"/>
          </a:solidFill>
          <a:latin typeface="+mn-lt"/>
          <a:ea typeface="+mn-ea"/>
        </a:defRPr>
      </a:lvl5pPr>
      <a:lvl6pPr marL="2065735" indent="-351235" algn="l" rtl="0" fontAlgn="base">
        <a:spcBef>
          <a:spcPct val="20000"/>
        </a:spcBef>
        <a:spcAft>
          <a:spcPct val="0"/>
        </a:spcAft>
        <a:buClr>
          <a:schemeClr val="accent1"/>
        </a:buClr>
        <a:buSzPct val="50000"/>
        <a:buFont typeface="Wingdings" pitchFamily="2" charset="2"/>
        <a:buChar char="o"/>
        <a:defRPr kumimoji="1" sz="1500">
          <a:solidFill>
            <a:schemeClr val="tx1"/>
          </a:solidFill>
          <a:latin typeface="+mn-lt"/>
          <a:ea typeface="+mn-ea"/>
        </a:defRPr>
      </a:lvl6pPr>
      <a:lvl7pPr marL="2408635" indent="-351235" algn="l" rtl="0" fontAlgn="base">
        <a:spcBef>
          <a:spcPct val="20000"/>
        </a:spcBef>
        <a:spcAft>
          <a:spcPct val="0"/>
        </a:spcAft>
        <a:buClr>
          <a:schemeClr val="accent1"/>
        </a:buClr>
        <a:buSzPct val="50000"/>
        <a:buFont typeface="Wingdings" pitchFamily="2" charset="2"/>
        <a:buChar char="o"/>
        <a:defRPr kumimoji="1" sz="1500">
          <a:solidFill>
            <a:schemeClr val="tx1"/>
          </a:solidFill>
          <a:latin typeface="+mn-lt"/>
          <a:ea typeface="+mn-ea"/>
        </a:defRPr>
      </a:lvl7pPr>
      <a:lvl8pPr marL="2751535" indent="-351235" algn="l" rtl="0" fontAlgn="base">
        <a:spcBef>
          <a:spcPct val="20000"/>
        </a:spcBef>
        <a:spcAft>
          <a:spcPct val="0"/>
        </a:spcAft>
        <a:buClr>
          <a:schemeClr val="accent1"/>
        </a:buClr>
        <a:buSzPct val="50000"/>
        <a:buFont typeface="Wingdings" pitchFamily="2" charset="2"/>
        <a:buChar char="o"/>
        <a:defRPr kumimoji="1" sz="1500">
          <a:solidFill>
            <a:schemeClr val="tx1"/>
          </a:solidFill>
          <a:latin typeface="+mn-lt"/>
          <a:ea typeface="+mn-ea"/>
        </a:defRPr>
      </a:lvl8pPr>
      <a:lvl9pPr marL="3094435" indent="-351235" algn="l" rtl="0" fontAlgn="base">
        <a:spcBef>
          <a:spcPct val="20000"/>
        </a:spcBef>
        <a:spcAft>
          <a:spcPct val="0"/>
        </a:spcAft>
        <a:buClr>
          <a:schemeClr val="accent1"/>
        </a:buClr>
        <a:buSzPct val="50000"/>
        <a:buFont typeface="Wingdings" pitchFamily="2" charset="2"/>
        <a:buChar char="o"/>
        <a:defRPr kumimoji="1" sz="1500">
          <a:solidFill>
            <a:schemeClr val="tx1"/>
          </a:solidFill>
          <a:latin typeface="+mn-lt"/>
          <a:ea typeface="+mn-ea"/>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2051" name="Text Placeholder 2"/>
          <p:cNvSpPr>
            <a:spLocks noGrp="1"/>
          </p:cNvSpPr>
          <p:nvPr>
            <p:ph type="body" idx="1"/>
          </p:nvPr>
        </p:nvSpPr>
        <p:spPr bwMode="auto">
          <a:xfrm>
            <a:off x="628650" y="1369218"/>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defTabSz="342900" eaLnBrk="1" fontAlgn="auto" hangingPunct="1">
              <a:spcBef>
                <a:spcPts val="0"/>
              </a:spcBef>
              <a:spcAft>
                <a:spcPts val="0"/>
              </a:spcAft>
              <a:defRPr kumimoji="0" sz="900">
                <a:solidFill>
                  <a:prstClr val="black">
                    <a:tint val="75000"/>
                  </a:prstClr>
                </a:solidFill>
                <a:latin typeface="Calibri" panose="020F0502020204030204"/>
                <a:ea typeface="+mn-ea"/>
              </a:defRPr>
            </a:lvl1pPr>
          </a:lstStyle>
          <a:p>
            <a:pPr>
              <a:defRPr/>
            </a:pPr>
            <a:fld id="{6288F9E9-BACB-439A-8394-4D36AE2630CC}" type="datetimeFigureOut">
              <a:rPr lang="en-GB"/>
              <a:pPr>
                <a:defRPr/>
              </a:pPr>
              <a:t>07/04/2025</a:t>
            </a:fld>
            <a:endParaRPr lang="en-GB"/>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defTabSz="342900" eaLnBrk="1" fontAlgn="auto" hangingPunct="1">
              <a:spcBef>
                <a:spcPts val="0"/>
              </a:spcBef>
              <a:spcAft>
                <a:spcPts val="0"/>
              </a:spcAft>
              <a:defRPr kumimoji="0" sz="900">
                <a:solidFill>
                  <a:prstClr val="black">
                    <a:tint val="75000"/>
                  </a:prstClr>
                </a:solidFill>
                <a:latin typeface="Calibri" panose="020F0502020204030204"/>
                <a:ea typeface="+mn-ea"/>
              </a:defRPr>
            </a:lvl1pPr>
          </a:lstStyle>
          <a:p>
            <a:pPr>
              <a:defRPr/>
            </a:pPr>
            <a:endParaRPr lang="en-GB"/>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defTabSz="342900" eaLnBrk="1" hangingPunct="1">
              <a:defRPr kumimoji="0" sz="900">
                <a:solidFill>
                  <a:srgbClr val="898989"/>
                </a:solidFill>
                <a:latin typeface="Calibri" panose="020F0502020204030204" pitchFamily="34" charset="0"/>
              </a:defRPr>
            </a:lvl1pPr>
          </a:lstStyle>
          <a:p>
            <a:pPr>
              <a:defRPr/>
            </a:pPr>
            <a:fld id="{591A1D04-36A9-423E-B75D-17C82C6FF90D}" type="slidenum">
              <a:rPr lang="en-GB" altLang="zh-TW"/>
              <a:pPr>
                <a:defRPr/>
              </a:pPr>
              <a:t>‹#›</a:t>
            </a:fld>
            <a:endParaRPr lang="en-GB" altLang="zh-TW"/>
          </a:p>
        </p:txBody>
      </p:sp>
    </p:spTree>
    <p:extLst>
      <p:ext uri="{BB962C8B-B14F-4D97-AF65-F5344CB8AC3E}">
        <p14:creationId xmlns:p14="http://schemas.microsoft.com/office/powerpoint/2010/main" val="2212342757"/>
      </p:ext>
    </p:extLst>
  </p:cSld>
  <p:clrMap bg1="lt1" tx1="dk1" bg2="lt2" tx2="dk2" accent1="accent1" accent2="accent2" accent3="accent3" accent4="accent4" accent5="accent5" accent6="accent6" hlink="hlink" folHlink="folHlink"/>
  <p:sldLayoutIdLst>
    <p:sldLayoutId id="2147484544" r:id="rId1"/>
    <p:sldLayoutId id="2147484545" r:id="rId2"/>
    <p:sldLayoutId id="2147484546" r:id="rId3"/>
    <p:sldLayoutId id="2147484547" r:id="rId4"/>
    <p:sldLayoutId id="2147484548" r:id="rId5"/>
    <p:sldLayoutId id="2147484549" r:id="rId6"/>
    <p:sldLayoutId id="2147484550" r:id="rId7"/>
    <p:sldLayoutId id="2147484551" r:id="rId8"/>
    <p:sldLayoutId id="2147484552" r:id="rId9"/>
    <p:sldLayoutId id="2147484553" r:id="rId10"/>
    <p:sldLayoutId id="2147484554"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新細明體" panose="02020500000000000000" pitchFamily="18" charset="-12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新細明體" panose="02020500000000000000" pitchFamily="18" charset="-12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新細明體" panose="02020500000000000000" pitchFamily="18" charset="-12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ea typeface="新細明體" panose="02020500000000000000" pitchFamily="18" charset="-12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ea typeface="新細明體" panose="02020500000000000000" pitchFamily="18" charset="-12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ea typeface="新細明體" panose="02020500000000000000" pitchFamily="18" charset="-12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ea typeface="新細明體" panose="02020500000000000000" pitchFamily="18" charset="-12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ea typeface="新細明體" panose="02020500000000000000" pitchFamily="18" charset="-12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6.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68.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68.xml"/><Relationship Id="rId4" Type="http://schemas.openxmlformats.org/officeDocument/2006/relationships/image" Target="../media/image23.tmp"/></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68.xml"/><Relationship Id="rId5" Type="http://schemas.openxmlformats.org/officeDocument/2006/relationships/image" Target="../media/image25.tmp"/><Relationship Id="rId4" Type="http://schemas.openxmlformats.org/officeDocument/2006/relationships/image" Target="../media/image24.tmp"/></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68.xml"/><Relationship Id="rId5" Type="http://schemas.openxmlformats.org/officeDocument/2006/relationships/image" Target="../media/image27.tmp"/><Relationship Id="rId4" Type="http://schemas.openxmlformats.org/officeDocument/2006/relationships/image" Target="../media/image26.tmp"/></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68.xml"/><Relationship Id="rId4" Type="http://schemas.openxmlformats.org/officeDocument/2006/relationships/image" Target="../media/image28.tmp"/></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68.xml"/><Relationship Id="rId4" Type="http://schemas.openxmlformats.org/officeDocument/2006/relationships/image" Target="../media/image29.tmp"/></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8.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1.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97.xml"/></Relationships>
</file>

<file path=ppt/slides/_rels/slide19.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image" Target="../media/image32.jpeg"/><Relationship Id="rId1" Type="http://schemas.openxmlformats.org/officeDocument/2006/relationships/slideLayout" Target="../slideLayouts/slideLayout92.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34.e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6.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2.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02.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66.xml"/><Relationship Id="rId6" Type="http://schemas.openxmlformats.org/officeDocument/2006/relationships/hyperlink" Target="mailto:tang0621@hsinli.com.tw" TargetMode="External"/><Relationship Id="rId5" Type="http://schemas.openxmlformats.org/officeDocument/2006/relationships/hyperlink" Target="http://www.hsinli.com.tw/" TargetMode="Externa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8.xml"/><Relationship Id="rId5" Type="http://schemas.microsoft.com/office/2007/relationships/hdphoto" Target="../media/hdphoto2.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68.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68.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9.xml"/><Relationship Id="rId5" Type="http://schemas.microsoft.com/office/2007/relationships/hdphoto" Target="../media/hdphoto2.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71.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7" Type="http://schemas.microsoft.com/office/2007/relationships/hdphoto" Target="../media/hdphoto2.wdp"/><Relationship Id="rId2" Type="http://schemas.openxmlformats.org/officeDocument/2006/relationships/image" Target="../media/image16.jpeg"/><Relationship Id="rId1" Type="http://schemas.openxmlformats.org/officeDocument/2006/relationships/slideLayout" Target="../slideLayouts/slideLayout90.xml"/><Relationship Id="rId6" Type="http://schemas.openxmlformats.org/officeDocument/2006/relationships/image" Target="../media/image8.pn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8.xml"/><Relationship Id="rId5" Type="http://schemas.microsoft.com/office/2007/relationships/hdphoto" Target="../media/hdphoto2.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F7B10326-BC3F-5A86-9495-DB43F50CEA6A}"/>
              </a:ext>
            </a:extLst>
          </p:cNvPr>
          <p:cNvPicPr>
            <a:picLocks noChangeAspect="1"/>
          </p:cNvPicPr>
          <p:nvPr/>
        </p:nvPicPr>
        <p:blipFill>
          <a:blip r:embed="rId3"/>
          <a:stretch>
            <a:fillRect/>
          </a:stretch>
        </p:blipFill>
        <p:spPr>
          <a:xfrm>
            <a:off x="0" y="443956"/>
            <a:ext cx="9144000" cy="4255588"/>
          </a:xfrm>
          <a:prstGeom prst="rect">
            <a:avLst/>
          </a:prstGeom>
        </p:spPr>
      </p:pic>
      <p:sp>
        <p:nvSpPr>
          <p:cNvPr id="4" name="34 Rectángulo">
            <a:extLst>
              <a:ext uri="{FF2B5EF4-FFF2-40B4-BE49-F238E27FC236}">
                <a16:creationId xmlns:a16="http://schemas.microsoft.com/office/drawing/2014/main" id="{BB17A976-0338-FDC6-5A3C-38CFBB79D0EA}"/>
              </a:ext>
            </a:extLst>
          </p:cNvPr>
          <p:cNvSpPr/>
          <p:nvPr/>
        </p:nvSpPr>
        <p:spPr bwMode="auto">
          <a:xfrm>
            <a:off x="0" y="454994"/>
            <a:ext cx="9144000" cy="4255588"/>
          </a:xfrm>
          <a:prstGeom prst="rect">
            <a:avLst/>
          </a:prstGeom>
          <a:solidFill>
            <a:schemeClr val="tx1">
              <a:alpha val="21000"/>
            </a:schemeClr>
          </a:solidFill>
          <a:ln>
            <a:noFill/>
          </a:ln>
        </p:spPr>
        <p:txBody>
          <a:bodyPr lIns="0" tIns="0" rIns="0" bIns="0" rtlCol="0" anchor="ctr"/>
          <a:lstStyle/>
          <a:p>
            <a:pPr marL="0" marR="0" lvl="0" indent="0" algn="ctr" defTabSz="868623" rtl="0" eaLnBrk="1" fontAlgn="auto" latinLnBrk="0" hangingPunct="1">
              <a:lnSpc>
                <a:spcPct val="100000"/>
              </a:lnSpc>
              <a:spcBef>
                <a:spcPts val="0"/>
              </a:spcBef>
              <a:spcAft>
                <a:spcPts val="0"/>
              </a:spcAft>
              <a:buClrTx/>
              <a:buSzTx/>
              <a:buFontTx/>
              <a:buNone/>
              <a:tabLst/>
              <a:defRPr/>
            </a:pPr>
            <a:endParaRPr kumimoji="0" lang="es-SV" sz="11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1509" name="文字方塊 2">
            <a:extLst>
              <a:ext uri="{FF2B5EF4-FFF2-40B4-BE49-F238E27FC236}">
                <a16:creationId xmlns:a16="http://schemas.microsoft.com/office/drawing/2014/main" id="{7E217C70-54B1-DEA7-287D-EE98A9F308E8}"/>
              </a:ext>
            </a:extLst>
          </p:cNvPr>
          <p:cNvSpPr txBox="1">
            <a:spLocks noChangeArrowheads="1"/>
          </p:cNvSpPr>
          <p:nvPr/>
        </p:nvSpPr>
        <p:spPr bwMode="auto">
          <a:xfrm>
            <a:off x="3403734" y="1899022"/>
            <a:ext cx="20882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sz="3200">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0" marR="0" lvl="0" indent="0" algn="ctr" defTabSz="876377" rtl="0" eaLnBrk="1" fontAlgn="auto" latinLnBrk="0" hangingPunct="1">
              <a:lnSpc>
                <a:spcPct val="100000"/>
              </a:lnSpc>
              <a:spcBef>
                <a:spcPct val="0"/>
              </a:spcBef>
              <a:spcAft>
                <a:spcPts val="0"/>
              </a:spcAft>
              <a:buClrTx/>
              <a:buSzTx/>
              <a:buFontTx/>
              <a:buNone/>
              <a:tabLst/>
              <a:defRPr/>
            </a:pPr>
            <a:r>
              <a:rPr kumimoji="1" lang="zh-TW" altLang="en-US" sz="1800" b="1" i="0" u="none" strike="noStrike" kern="120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mn-cs"/>
              </a:rPr>
              <a:t>股票代號 </a:t>
            </a:r>
            <a:r>
              <a:rPr kumimoji="1" lang="en-US" altLang="zh-TW" sz="1800" b="1" i="0" u="none" strike="noStrike" kern="120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mn-cs"/>
              </a:rPr>
              <a:t>: 4303</a:t>
            </a:r>
            <a:endParaRPr kumimoji="1" lang="zh-TW" altLang="en-US" sz="1800" b="1" i="0" u="none" strike="noStrike" kern="120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mn-cs"/>
            </a:endParaRPr>
          </a:p>
        </p:txBody>
      </p:sp>
      <p:pic>
        <p:nvPicPr>
          <p:cNvPr id="27652" name="Picture 4">
            <a:extLst>
              <a:ext uri="{FF2B5EF4-FFF2-40B4-BE49-F238E27FC236}">
                <a16:creationId xmlns:a16="http://schemas.microsoft.com/office/drawing/2014/main" id="{C1E7B5F0-A768-4064-ADD0-4205D8DCE6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7711" y="734593"/>
            <a:ext cx="2768578" cy="1206227"/>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redondeado 21">
            <a:extLst>
              <a:ext uri="{FF2B5EF4-FFF2-40B4-BE49-F238E27FC236}">
                <a16:creationId xmlns:a16="http://schemas.microsoft.com/office/drawing/2014/main" id="{F6DDE78B-3582-1E11-DC02-25A2A32E04F8}"/>
              </a:ext>
            </a:extLst>
          </p:cNvPr>
          <p:cNvSpPr/>
          <p:nvPr/>
        </p:nvSpPr>
        <p:spPr>
          <a:xfrm>
            <a:off x="3187710" y="2231457"/>
            <a:ext cx="2768577" cy="340293"/>
          </a:xfrm>
          <a:prstGeom prst="roundRect">
            <a:avLst>
              <a:gd name="adj" fmla="val 5047"/>
            </a:avLst>
          </a:prstGeom>
          <a:solidFill>
            <a:srgbClr val="24AFB6"/>
          </a:solidFill>
          <a:ln>
            <a:noFill/>
          </a:ln>
        </p:spPr>
        <p:style>
          <a:lnRef idx="2">
            <a:schemeClr val="accent1">
              <a:shade val="50000"/>
            </a:schemeClr>
          </a:lnRef>
          <a:fillRef idx="1">
            <a:schemeClr val="accent1"/>
          </a:fillRef>
          <a:effectRef idx="0">
            <a:schemeClr val="accent1"/>
          </a:effectRef>
          <a:fontRef idx="minor">
            <a:schemeClr val="lt1"/>
          </a:fontRef>
        </p:style>
        <p:txBody>
          <a:bodyPr lIns="32905" tIns="16484" rIns="32905" bIns="16484" rtlCol="0" anchor="ctr"/>
          <a:lstStyle/>
          <a:p>
            <a:pPr marL="0" marR="0" lvl="0" indent="0" algn="ctr" defTabSz="868304" rtl="0" eaLnBrk="1" fontAlgn="auto" latinLnBrk="0" hangingPunct="1">
              <a:lnSpc>
                <a:spcPct val="114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主講人：鄭毓棠  總經理</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A3CF5A-E4EA-C346-E63A-55EE13E43932}"/>
              </a:ext>
            </a:extLst>
          </p:cNvPr>
          <p:cNvSpPr>
            <a:spLocks noGrp="1"/>
          </p:cNvSpPr>
          <p:nvPr>
            <p:ph type="ctrTitle"/>
          </p:nvPr>
        </p:nvSpPr>
        <p:spPr/>
        <p:txBody>
          <a:bodyPr>
            <a:normAutofit/>
          </a:bodyPr>
          <a:lstStyle/>
          <a:p>
            <a:r>
              <a:rPr lang="zh-TW" altLang="en-US" sz="2400" b="1" dirty="0">
                <a:effectLst>
                  <a:outerShdw blurRad="38100" dist="38100" dir="2700000" algn="tl">
                    <a:srgbClr val="000000">
                      <a:alpha val="43137"/>
                    </a:srgbClr>
                  </a:outerShdw>
                </a:effectLst>
              </a:rPr>
              <a:t>核心競爭優勢 </a:t>
            </a:r>
          </a:p>
        </p:txBody>
      </p:sp>
      <p:sp>
        <p:nvSpPr>
          <p:cNvPr id="8" name="標題 1">
            <a:extLst>
              <a:ext uri="{FF2B5EF4-FFF2-40B4-BE49-F238E27FC236}">
                <a16:creationId xmlns:a16="http://schemas.microsoft.com/office/drawing/2014/main" id="{F58C828A-9700-37F6-BADB-50EFC0970CE6}"/>
              </a:ext>
            </a:extLst>
          </p:cNvPr>
          <p:cNvSpPr txBox="1">
            <a:spLocks/>
          </p:cNvSpPr>
          <p:nvPr/>
        </p:nvSpPr>
        <p:spPr>
          <a:xfrm>
            <a:off x="479882" y="474068"/>
            <a:ext cx="3426417" cy="493038"/>
          </a:xfrm>
          <a:prstGeom prst="rect">
            <a:avLst/>
          </a:prstGeom>
        </p:spPr>
        <p:txBody>
          <a:bodyPr spcFirstLastPara="1" lIns="68563" tIns="68563" rIns="68563" bIns="68563" anchor="b">
            <a:normAutofit fontScale="62500" lnSpcReduction="20000"/>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微軟正黑體" panose="020B0604030504040204" pitchFamily="34" charset="-120"/>
                <a:ea typeface="微軟正黑體" panose="020B0604030504040204" pitchFamily="34" charset="-120"/>
                <a:cs typeface="+mj-cs"/>
              </a:defRPr>
            </a:lvl1pPr>
          </a:lstStyle>
          <a:p>
            <a:pPr marL="0" marR="0" lvl="0" indent="0" algn="l" defTabSz="914400" rtl="0" eaLnBrk="1" fontAlgn="auto" latinLnBrk="0" hangingPunct="1">
              <a:lnSpc>
                <a:spcPct val="90000"/>
              </a:lnSpc>
              <a:spcBef>
                <a:spcPts val="0"/>
              </a:spcBef>
              <a:spcAft>
                <a:spcPts val="0"/>
              </a:spcAft>
              <a:buClr>
                <a:srgbClr val="FFFFFF"/>
              </a:buClr>
              <a:buSzPts val="4800"/>
              <a:buFont typeface="Arial" pitchFamily="34" charset="0"/>
              <a:buNone/>
              <a:tabLst/>
              <a:defRPr/>
            </a:pPr>
            <a:r>
              <a:rPr kumimoji="0" lang="zh-TW" altLang="en-US" sz="2550" b="1" i="0" u="none" strike="noStrike" kern="1200" cap="all" spc="0" normalizeH="0" baseline="0" noProof="0" dirty="0">
                <a:ln w="9000" cmpd="sng">
                  <a:noFill/>
                  <a:prstDash val="solid"/>
                </a:ln>
                <a:solidFill>
                  <a:srgbClr val="C00000"/>
                </a:solidFill>
                <a:effectLst>
                  <a:reflection blurRad="12700" stA="28000" endPos="45000" dist="1000" dir="5400000" sy="-100000" algn="bl" rotWithShape="0"/>
                </a:effectLst>
                <a:uLnTx/>
                <a:uFillTx/>
                <a:latin typeface="微軟正黑體" panose="020B0604030504040204" pitchFamily="34" charset="-120"/>
                <a:ea typeface="微軟正黑體" panose="020B0604030504040204" pitchFamily="34" charset="-120"/>
                <a:cs typeface="Montserrat"/>
              </a:rPr>
              <a:t>優良的品質</a:t>
            </a:r>
            <a:r>
              <a:rPr kumimoji="0" lang="en-US" altLang="zh-TW" sz="2550" b="1" i="0" u="none" strike="noStrike" kern="1200" cap="all" spc="0" normalizeH="0" baseline="0" noProof="0" dirty="0">
                <a:ln w="9000" cmpd="sng">
                  <a:noFill/>
                  <a:prstDash val="solid"/>
                </a:ln>
                <a:solidFill>
                  <a:srgbClr val="C00000"/>
                </a:solidFill>
                <a:effectLst>
                  <a:reflection blurRad="12700" stA="28000" endPos="45000" dist="1000" dir="5400000" sy="-100000" algn="bl" rotWithShape="0"/>
                </a:effectLst>
                <a:uLnTx/>
                <a:uFillTx/>
                <a:latin typeface="微軟正黑體" panose="020B0604030504040204" pitchFamily="34" charset="-120"/>
                <a:ea typeface="微軟正黑體" panose="020B0604030504040204" pitchFamily="34" charset="-120"/>
                <a:cs typeface="Montserrat"/>
              </a:rPr>
              <a:t>(Excellent quality)</a:t>
            </a:r>
            <a:endParaRPr kumimoji="0" lang="zh-TW" altLang="en-US" sz="2550" b="1" i="0" u="none" strike="noStrike" kern="1200" cap="all" spc="0" normalizeH="0" baseline="0" noProof="0" dirty="0">
              <a:ln w="9000" cmpd="sng">
                <a:noFill/>
                <a:prstDash val="solid"/>
              </a:ln>
              <a:solidFill>
                <a:srgbClr val="C00000"/>
              </a:solidFill>
              <a:effectLst>
                <a:reflection blurRad="12700" stA="28000" endPos="45000" dist="1000" dir="5400000" sy="-100000" algn="bl" rotWithShape="0"/>
              </a:effectLst>
              <a:uLnTx/>
              <a:uFillTx/>
              <a:latin typeface="微軟正黑體" panose="020B0604030504040204" pitchFamily="34" charset="-120"/>
              <a:ea typeface="微軟正黑體" panose="020B0604030504040204" pitchFamily="34" charset="-120"/>
              <a:cs typeface="Montserrat"/>
            </a:endParaRPr>
          </a:p>
        </p:txBody>
      </p:sp>
      <p:sp>
        <p:nvSpPr>
          <p:cNvPr id="9" name="標題 1">
            <a:extLst>
              <a:ext uri="{FF2B5EF4-FFF2-40B4-BE49-F238E27FC236}">
                <a16:creationId xmlns:a16="http://schemas.microsoft.com/office/drawing/2014/main" id="{25E00884-13C5-CC83-47B8-6820D7DCB85F}"/>
              </a:ext>
            </a:extLst>
          </p:cNvPr>
          <p:cNvSpPr txBox="1">
            <a:spLocks/>
          </p:cNvSpPr>
          <p:nvPr/>
        </p:nvSpPr>
        <p:spPr>
          <a:xfrm>
            <a:off x="1115616" y="962245"/>
            <a:ext cx="2022261" cy="493038"/>
          </a:xfrm>
          <a:prstGeom prst="rect">
            <a:avLst/>
          </a:prstGeom>
        </p:spPr>
        <p:txBody>
          <a:bodyPr spcFirstLastPara="1" lIns="68563" tIns="68563" rIns="68563" bIns="68563"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微軟正黑體" panose="020B0604030504040204" pitchFamily="34" charset="-120"/>
                <a:ea typeface="微軟正黑體" panose="020B0604030504040204" pitchFamily="34" charset="-120"/>
                <a:cs typeface="+mj-cs"/>
              </a:defRPr>
            </a:lvl1pPr>
          </a:lstStyle>
          <a:p>
            <a:pPr marL="0" marR="0" lvl="0" indent="0" algn="l" defTabSz="914400" rtl="0" eaLnBrk="1" fontAlgn="auto" latinLnBrk="0" hangingPunct="1">
              <a:lnSpc>
                <a:spcPct val="90000"/>
              </a:lnSpc>
              <a:spcBef>
                <a:spcPts val="0"/>
              </a:spcBef>
              <a:spcAft>
                <a:spcPts val="0"/>
              </a:spcAft>
              <a:buClr>
                <a:srgbClr val="FFFFFF"/>
              </a:buClr>
              <a:buSzPts val="4800"/>
              <a:buFont typeface="Arial" pitchFamily="34" charset="0"/>
              <a:buNone/>
              <a:tabLst/>
              <a:defRPr/>
            </a:pPr>
            <a:r>
              <a:rPr kumimoji="0" lang="zh-TW" altLang="en-US" sz="2100" b="1" i="0" u="none" strike="noStrike" kern="1200" cap="all" spc="0" normalizeH="0" baseline="0" noProof="0" dirty="0">
                <a:ln w="9000" cmpd="sng">
                  <a:noFill/>
                  <a:prstDash val="solid"/>
                </a:ln>
                <a:solidFill>
                  <a:srgbClr val="00B0F0"/>
                </a:solidFill>
                <a:effectLst>
                  <a:reflection blurRad="12700" stA="28000" endPos="45000" dist="1000" dir="5400000" sy="-100000" algn="bl" rotWithShape="0"/>
                </a:effectLst>
                <a:uLnTx/>
                <a:uFillTx/>
                <a:latin typeface="標楷體" panose="03000509000000000000" pitchFamily="65" charset="-120"/>
                <a:ea typeface="標楷體" panose="03000509000000000000" pitchFamily="65" charset="-120"/>
                <a:cs typeface="Montserrat"/>
              </a:rPr>
              <a:t>檢驗設備</a:t>
            </a:r>
          </a:p>
        </p:txBody>
      </p:sp>
      <p:pic>
        <p:nvPicPr>
          <p:cNvPr id="33797" name="圖片 2">
            <a:extLst>
              <a:ext uri="{FF2B5EF4-FFF2-40B4-BE49-F238E27FC236}">
                <a16:creationId xmlns:a16="http://schemas.microsoft.com/office/drawing/2014/main" id="{7293FCDB-F50A-005B-4395-648D47FB4C1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138" y="1437085"/>
            <a:ext cx="8413342" cy="3326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10 Marcador de número de diapositiva">
            <a:extLst>
              <a:ext uri="{FF2B5EF4-FFF2-40B4-BE49-F238E27FC236}">
                <a16:creationId xmlns:a16="http://schemas.microsoft.com/office/drawing/2014/main" id="{074F63C2-B722-9EE9-88DE-C58AEAA29859}"/>
              </a:ext>
            </a:extLst>
          </p:cNvPr>
          <p:cNvSpPr>
            <a:spLocks noGrp="1"/>
          </p:cNvSpPr>
          <p:nvPr>
            <p:ph type="sldNum" sz="quarter" idx="12"/>
          </p:nvPr>
        </p:nvSpPr>
        <p:spPr>
          <a:xfrm>
            <a:off x="6812614" y="4767306"/>
            <a:ext cx="2057266" cy="273812"/>
          </a:xfrm>
        </p:spPr>
        <p:txBody>
          <a:bodyPr/>
          <a:lstStyle/>
          <a:p>
            <a:pPr marL="0" marR="0" lvl="0" indent="0" algn="r" defTabSz="876377" rtl="0" eaLnBrk="1" fontAlgn="auto" latinLnBrk="0" hangingPunct="1">
              <a:lnSpc>
                <a:spcPct val="100000"/>
              </a:lnSpc>
              <a:spcBef>
                <a:spcPts val="0"/>
              </a:spcBef>
              <a:spcAft>
                <a:spcPts val="0"/>
              </a:spcAft>
              <a:buClrTx/>
              <a:buSzTx/>
              <a:buFontTx/>
              <a:buNone/>
              <a:tabLst/>
              <a:defRPr/>
            </a:pPr>
            <a:fld id="{FF439014-E629-42E3-A58B-61A0F1C8CFFE}" type="slidenum">
              <a:rPr kumimoji="0" lang="es-SV" sz="700" b="0" i="0" u="none" strike="noStrike" kern="1200" cap="none" spc="0" normalizeH="0" baseline="0" noProof="0" smtClean="0">
                <a:ln>
                  <a:noFill/>
                </a:ln>
                <a:solidFill>
                  <a:srgbClr val="1F1F1F"/>
                </a:solidFill>
                <a:effectLst/>
                <a:uLnTx/>
                <a:uFillTx/>
                <a:latin typeface="Source Sans Pro" panose="020B0503030403020204" pitchFamily="34" charset="0"/>
                <a:ea typeface="+mn-ea"/>
                <a:cs typeface="+mn-cs"/>
              </a:rPr>
              <a:pPr marL="0" marR="0" lvl="0" indent="0" algn="r" defTabSz="876377" rtl="0" eaLnBrk="1" fontAlgn="auto" latinLnBrk="0" hangingPunct="1">
                <a:lnSpc>
                  <a:spcPct val="100000"/>
                </a:lnSpc>
                <a:spcBef>
                  <a:spcPts val="0"/>
                </a:spcBef>
                <a:spcAft>
                  <a:spcPts val="0"/>
                </a:spcAft>
                <a:buClrTx/>
                <a:buSzTx/>
                <a:buFontTx/>
                <a:buNone/>
                <a:tabLst/>
                <a:defRPr/>
              </a:pPr>
              <a:t>10</a:t>
            </a:fld>
            <a:endParaRPr kumimoji="0" lang="es-SV" sz="700" b="0" i="0" u="none" strike="noStrike" kern="1200" cap="none" spc="0" normalizeH="0" baseline="0" noProof="0" dirty="0">
              <a:ln>
                <a:noFill/>
              </a:ln>
              <a:solidFill>
                <a:srgbClr val="1F1F1F"/>
              </a:solidFill>
              <a:effectLst/>
              <a:uLnTx/>
              <a:uFillTx/>
              <a:latin typeface="Source Sans Pro" panose="020B0503030403020204" pitchFamily="34" charset="0"/>
              <a:ea typeface="+mn-ea"/>
              <a:cs typeface="+mn-cs"/>
            </a:endParaRPr>
          </a:p>
        </p:txBody>
      </p:sp>
      <p:pic>
        <p:nvPicPr>
          <p:cNvPr id="5" name="圖片 4" descr="一張含有 標誌, 美工圖案, 圖形, 符號 的圖片&#10;&#10;自動產生的描述">
            <a:extLst>
              <a:ext uri="{FF2B5EF4-FFF2-40B4-BE49-F238E27FC236}">
                <a16:creationId xmlns:a16="http://schemas.microsoft.com/office/drawing/2014/main" id="{8896245F-E0EC-222A-F35A-79DD2FE0F90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7" b="95428" l="3085" r="98972">
                        <a14:foregroundMark x1="5941" y1="44924" x2="5941" y2="44924"/>
                        <a14:foregroundMark x1="58440" y1="5201" x2="58440" y2="5201"/>
                        <a14:foregroundMark x1="53413" y1="1007" x2="53413" y2="1007"/>
                        <a14:foregroundMark x1="3085" y1="52349" x2="3085" y2="52349"/>
                        <a14:foregroundMark x1="51899" y1="86493" x2="51899" y2="86493"/>
                        <a14:foregroundMark x1="34761" y1="94086" x2="41902" y2="95428"/>
                        <a14:foregroundMark x1="41902" y1="95428" x2="51500" y2="94086"/>
                        <a14:foregroundMark x1="92574" y1="69715" x2="95830" y2="64723"/>
                        <a14:foregroundMark x1="98972" y1="54740" x2="98972" y2="54740"/>
                      </a14:backgroundRemoval>
                    </a14:imgEffect>
                  </a14:imgLayer>
                </a14:imgProps>
              </a:ext>
              <a:ext uri="{28A0092B-C50C-407E-A947-70E740481C1C}">
                <a14:useLocalDpi xmlns:a14="http://schemas.microsoft.com/office/drawing/2010/main" val="0"/>
              </a:ext>
            </a:extLst>
          </a:blip>
          <a:stretch>
            <a:fillRect/>
          </a:stretch>
        </p:blipFill>
        <p:spPr>
          <a:xfrm>
            <a:off x="8244408" y="4787332"/>
            <a:ext cx="385086" cy="262224"/>
          </a:xfrm>
          <a:prstGeom prst="rect">
            <a:avLst/>
          </a:prstGeom>
        </p:spPr>
      </p:pic>
    </p:spTree>
    <p:extLst>
      <p:ext uri="{BB962C8B-B14F-4D97-AF65-F5344CB8AC3E}">
        <p14:creationId xmlns:p14="http://schemas.microsoft.com/office/powerpoint/2010/main" val="2466276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CF546E2-5A94-33BB-FBCE-D83DB276D34A}"/>
              </a:ext>
            </a:extLst>
          </p:cNvPr>
          <p:cNvSpPr>
            <a:spLocks noGrp="1"/>
          </p:cNvSpPr>
          <p:nvPr>
            <p:ph type="ctrTitle"/>
          </p:nvPr>
        </p:nvSpPr>
        <p:spPr/>
        <p:txBody>
          <a:bodyPr rtlCol="0">
            <a:normAutofit fontScale="90000"/>
          </a:bodyPr>
          <a:lstStyle/>
          <a:p>
            <a:pPr>
              <a:defRPr/>
            </a:pPr>
            <a:r>
              <a:rPr lang="zh-TW" altLang="en-US" sz="24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營運現況分析</a:t>
            </a:r>
            <a:r>
              <a:rPr lang="en-US" altLang="zh-TW" sz="24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普大營收併入，營收有顯著成長</a:t>
            </a:r>
          </a:p>
        </p:txBody>
      </p:sp>
      <p:sp>
        <p:nvSpPr>
          <p:cNvPr id="35843" name="矩形 2">
            <a:extLst>
              <a:ext uri="{FF2B5EF4-FFF2-40B4-BE49-F238E27FC236}">
                <a16:creationId xmlns:a16="http://schemas.microsoft.com/office/drawing/2014/main" id="{C1D954F5-063F-D919-CB42-B73B2B09D770}"/>
              </a:ext>
            </a:extLst>
          </p:cNvPr>
          <p:cNvSpPr>
            <a:spLocks noChangeArrowheads="1"/>
          </p:cNvSpPr>
          <p:nvPr/>
        </p:nvSpPr>
        <p:spPr bwMode="auto">
          <a:xfrm>
            <a:off x="479138" y="730685"/>
            <a:ext cx="6841282"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sz="3200">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0" marR="0" lvl="0" indent="0" algn="l" defTabSz="876377" rtl="0" eaLnBrk="1" fontAlgn="auto" latinLnBrk="0" hangingPunct="1">
              <a:lnSpc>
                <a:spcPct val="100000"/>
              </a:lnSpc>
              <a:spcBef>
                <a:spcPct val="0"/>
              </a:spcBef>
              <a:spcAft>
                <a:spcPts val="0"/>
              </a:spcAft>
              <a:buClrTx/>
              <a:buSzTx/>
              <a:buFont typeface="Wingdings 3" panose="05040102010807070707" pitchFamily="18" charset="2"/>
              <a:buNone/>
              <a:tabLst/>
              <a:defRPr/>
            </a:pPr>
            <a:r>
              <a:rPr kumimoji="1" lang="zh-TW" altLang="en-US" sz="135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信立取得普大經營權後，對公司有明顯的營收挹注，並能增加營運綜效，大幅提高公司營收與獲利。</a:t>
            </a:r>
          </a:p>
        </p:txBody>
      </p:sp>
      <p:sp>
        <p:nvSpPr>
          <p:cNvPr id="4" name="10 Marcador de número de diapositiva">
            <a:extLst>
              <a:ext uri="{FF2B5EF4-FFF2-40B4-BE49-F238E27FC236}">
                <a16:creationId xmlns:a16="http://schemas.microsoft.com/office/drawing/2014/main" id="{3418EE3C-58AC-A86E-F4D7-C4B7AF61746C}"/>
              </a:ext>
            </a:extLst>
          </p:cNvPr>
          <p:cNvSpPr>
            <a:spLocks noGrp="1"/>
          </p:cNvSpPr>
          <p:nvPr>
            <p:ph type="sldNum" sz="quarter" idx="12"/>
          </p:nvPr>
        </p:nvSpPr>
        <p:spPr>
          <a:xfrm>
            <a:off x="6812614" y="4767306"/>
            <a:ext cx="2057266" cy="273812"/>
          </a:xfrm>
        </p:spPr>
        <p:txBody>
          <a:bodyPr/>
          <a:lstStyle/>
          <a:p>
            <a:pPr marL="0" marR="0" lvl="0" indent="0" algn="r" defTabSz="876377" rtl="0" eaLnBrk="1" fontAlgn="auto" latinLnBrk="0" hangingPunct="1">
              <a:lnSpc>
                <a:spcPct val="100000"/>
              </a:lnSpc>
              <a:spcBef>
                <a:spcPts val="0"/>
              </a:spcBef>
              <a:spcAft>
                <a:spcPts val="0"/>
              </a:spcAft>
              <a:buClrTx/>
              <a:buSzTx/>
              <a:buFontTx/>
              <a:buNone/>
              <a:tabLst/>
              <a:defRPr/>
            </a:pPr>
            <a:fld id="{FF439014-E629-42E3-A58B-61A0F1C8CFFE}" type="slidenum">
              <a:rPr kumimoji="0" lang="es-SV" sz="700" b="0" i="0" u="none" strike="noStrike" kern="1200" cap="none" spc="0" normalizeH="0" baseline="0" noProof="0" smtClean="0">
                <a:ln>
                  <a:noFill/>
                </a:ln>
                <a:solidFill>
                  <a:srgbClr val="1F1F1F"/>
                </a:solidFill>
                <a:effectLst/>
                <a:uLnTx/>
                <a:uFillTx/>
                <a:latin typeface="Source Sans Pro" panose="020B0503030403020204" pitchFamily="34" charset="0"/>
                <a:ea typeface="+mn-ea"/>
                <a:cs typeface="+mn-cs"/>
              </a:rPr>
              <a:pPr marL="0" marR="0" lvl="0" indent="0" algn="r" defTabSz="876377" rtl="0" eaLnBrk="1" fontAlgn="auto" latinLnBrk="0" hangingPunct="1">
                <a:lnSpc>
                  <a:spcPct val="100000"/>
                </a:lnSpc>
                <a:spcBef>
                  <a:spcPts val="0"/>
                </a:spcBef>
                <a:spcAft>
                  <a:spcPts val="0"/>
                </a:spcAft>
                <a:buClrTx/>
                <a:buSzTx/>
                <a:buFontTx/>
                <a:buNone/>
                <a:tabLst/>
                <a:defRPr/>
              </a:pPr>
              <a:t>11</a:t>
            </a:fld>
            <a:endParaRPr kumimoji="0" lang="es-SV" sz="700" b="0" i="0" u="none" strike="noStrike" kern="1200" cap="none" spc="0" normalizeH="0" baseline="0" noProof="0" dirty="0">
              <a:ln>
                <a:noFill/>
              </a:ln>
              <a:solidFill>
                <a:srgbClr val="1F1F1F"/>
              </a:solidFill>
              <a:effectLst/>
              <a:uLnTx/>
              <a:uFillTx/>
              <a:latin typeface="Source Sans Pro" panose="020B0503030403020204" pitchFamily="34" charset="0"/>
              <a:ea typeface="+mn-ea"/>
              <a:cs typeface="+mn-cs"/>
            </a:endParaRPr>
          </a:p>
        </p:txBody>
      </p:sp>
      <p:pic>
        <p:nvPicPr>
          <p:cNvPr id="5" name="圖片 4" descr="一張含有 標誌, 美工圖案, 圖形, 符號 的圖片&#10;&#10;自動產生的描述">
            <a:extLst>
              <a:ext uri="{FF2B5EF4-FFF2-40B4-BE49-F238E27FC236}">
                <a16:creationId xmlns:a16="http://schemas.microsoft.com/office/drawing/2014/main" id="{DBBC5187-25BC-46AE-CB78-5B327E33192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7" b="95428" l="3085" r="98972">
                        <a14:foregroundMark x1="5941" y1="44924" x2="5941" y2="44924"/>
                        <a14:foregroundMark x1="58440" y1="5201" x2="58440" y2="5201"/>
                        <a14:foregroundMark x1="53413" y1="1007" x2="53413" y2="1007"/>
                        <a14:foregroundMark x1="3085" y1="52349" x2="3085" y2="52349"/>
                        <a14:foregroundMark x1="51899" y1="86493" x2="51899" y2="86493"/>
                        <a14:foregroundMark x1="34761" y1="94086" x2="41902" y2="95428"/>
                        <a14:foregroundMark x1="41902" y1="95428" x2="51500" y2="94086"/>
                        <a14:foregroundMark x1="92574" y1="69715" x2="95830" y2="64723"/>
                        <a14:foregroundMark x1="98972" y1="54740" x2="98972" y2="54740"/>
                      </a14:backgroundRemoval>
                    </a14:imgEffect>
                  </a14:imgLayer>
                </a14:imgProps>
              </a:ext>
              <a:ext uri="{28A0092B-C50C-407E-A947-70E740481C1C}">
                <a14:useLocalDpi xmlns:a14="http://schemas.microsoft.com/office/drawing/2010/main" val="0"/>
              </a:ext>
            </a:extLst>
          </a:blip>
          <a:stretch>
            <a:fillRect/>
          </a:stretch>
        </p:blipFill>
        <p:spPr>
          <a:xfrm>
            <a:off x="8244408" y="4787332"/>
            <a:ext cx="385086" cy="262224"/>
          </a:xfrm>
          <a:prstGeom prst="rect">
            <a:avLst/>
          </a:prstGeom>
        </p:spPr>
      </p:pic>
      <p:pic>
        <p:nvPicPr>
          <p:cNvPr id="7" name="圖片 6" descr="畫面剪輯"/>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1345640"/>
            <a:ext cx="8089942" cy="3170325"/>
          </a:xfrm>
          <a:prstGeom prst="rect">
            <a:avLst/>
          </a:prstGeom>
        </p:spPr>
      </p:pic>
    </p:spTree>
    <p:extLst>
      <p:ext uri="{BB962C8B-B14F-4D97-AF65-F5344CB8AC3E}">
        <p14:creationId xmlns:p14="http://schemas.microsoft.com/office/powerpoint/2010/main" val="2724660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F605B80-3C0D-2C4F-32BF-44B75D45178C}"/>
              </a:ext>
            </a:extLst>
          </p:cNvPr>
          <p:cNvSpPr>
            <a:spLocks noGrp="1"/>
          </p:cNvSpPr>
          <p:nvPr>
            <p:ph type="ctrTitle"/>
          </p:nvPr>
        </p:nvSpPr>
        <p:spPr/>
        <p:txBody>
          <a:bodyPr rtlCol="0">
            <a:normAutofit/>
          </a:bodyPr>
          <a:lstStyle/>
          <a:p>
            <a:pPr>
              <a:defRPr/>
            </a:pPr>
            <a:r>
              <a:rPr lang="zh-TW" altLang="en-US" sz="24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營運現況分析</a:t>
            </a:r>
            <a:r>
              <a:rPr lang="en-US" altLang="zh-TW" sz="24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毛利率趨勢</a:t>
            </a:r>
          </a:p>
        </p:txBody>
      </p:sp>
      <p:sp>
        <p:nvSpPr>
          <p:cNvPr id="36867" name="矩形 3">
            <a:extLst>
              <a:ext uri="{FF2B5EF4-FFF2-40B4-BE49-F238E27FC236}">
                <a16:creationId xmlns:a16="http://schemas.microsoft.com/office/drawing/2014/main" id="{4AE5AEFE-42B6-7A93-1282-75B0D9A810D5}"/>
              </a:ext>
            </a:extLst>
          </p:cNvPr>
          <p:cNvSpPr>
            <a:spLocks noChangeArrowheads="1"/>
          </p:cNvSpPr>
          <p:nvPr/>
        </p:nvSpPr>
        <p:spPr bwMode="auto">
          <a:xfrm>
            <a:off x="479138" y="806438"/>
            <a:ext cx="611768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sz="3200">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0" marR="0" lvl="0" indent="0" algn="l" defTabSz="876377" rtl="0" eaLnBrk="1" fontAlgn="auto" latinLnBrk="0" hangingPunct="1">
              <a:lnSpc>
                <a:spcPct val="100000"/>
              </a:lnSpc>
              <a:spcBef>
                <a:spcPct val="0"/>
              </a:spcBef>
              <a:spcAft>
                <a:spcPts val="0"/>
              </a:spcAft>
              <a:buClrTx/>
              <a:buSzTx/>
              <a:buFont typeface="Wingdings 3" panose="05040102010807070707" pitchFamily="18" charset="2"/>
              <a:buNone/>
              <a:tabLst/>
              <a:defRPr/>
            </a:pPr>
            <a:r>
              <a:rPr kumimoji="1" lang="zh-TW" altLang="en-US" sz="15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季營業毛利及毛利率相較於去年度皆增加，主要是客戶訂單增加所致。</a:t>
            </a:r>
          </a:p>
        </p:txBody>
      </p:sp>
      <p:sp>
        <p:nvSpPr>
          <p:cNvPr id="4" name="10 Marcador de número de diapositiva">
            <a:extLst>
              <a:ext uri="{FF2B5EF4-FFF2-40B4-BE49-F238E27FC236}">
                <a16:creationId xmlns:a16="http://schemas.microsoft.com/office/drawing/2014/main" id="{F4D8AF21-DD7F-DD86-15AF-D3E67E7F7085}"/>
              </a:ext>
            </a:extLst>
          </p:cNvPr>
          <p:cNvSpPr>
            <a:spLocks noGrp="1"/>
          </p:cNvSpPr>
          <p:nvPr>
            <p:ph type="sldNum" sz="quarter" idx="12"/>
          </p:nvPr>
        </p:nvSpPr>
        <p:spPr>
          <a:xfrm>
            <a:off x="6812614" y="4767306"/>
            <a:ext cx="2057266" cy="273812"/>
          </a:xfrm>
        </p:spPr>
        <p:txBody>
          <a:bodyPr/>
          <a:lstStyle/>
          <a:p>
            <a:pPr marL="0" marR="0" lvl="0" indent="0" algn="r" defTabSz="876377" rtl="0" eaLnBrk="1" fontAlgn="auto" latinLnBrk="0" hangingPunct="1">
              <a:lnSpc>
                <a:spcPct val="100000"/>
              </a:lnSpc>
              <a:spcBef>
                <a:spcPts val="0"/>
              </a:spcBef>
              <a:spcAft>
                <a:spcPts val="0"/>
              </a:spcAft>
              <a:buClrTx/>
              <a:buSzTx/>
              <a:buFontTx/>
              <a:buNone/>
              <a:tabLst/>
              <a:defRPr/>
            </a:pPr>
            <a:fld id="{FF439014-E629-42E3-A58B-61A0F1C8CFFE}" type="slidenum">
              <a:rPr kumimoji="0" lang="es-SV" sz="700" b="0" i="0" u="none" strike="noStrike" kern="1200" cap="none" spc="0" normalizeH="0" baseline="0" noProof="0" smtClean="0">
                <a:ln>
                  <a:noFill/>
                </a:ln>
                <a:solidFill>
                  <a:srgbClr val="1F1F1F"/>
                </a:solidFill>
                <a:effectLst/>
                <a:uLnTx/>
                <a:uFillTx/>
                <a:latin typeface="微軟正黑體" panose="020B0604030504040204" pitchFamily="34" charset="-120"/>
                <a:ea typeface="微軟正黑體" panose="020B0604030504040204" pitchFamily="34" charset="-120"/>
                <a:cs typeface="+mn-cs"/>
              </a:rPr>
              <a:pPr marL="0" marR="0" lvl="0" indent="0" algn="r" defTabSz="876377" rtl="0" eaLnBrk="1" fontAlgn="auto" latinLnBrk="0" hangingPunct="1">
                <a:lnSpc>
                  <a:spcPct val="100000"/>
                </a:lnSpc>
                <a:spcBef>
                  <a:spcPts val="0"/>
                </a:spcBef>
                <a:spcAft>
                  <a:spcPts val="0"/>
                </a:spcAft>
                <a:buClrTx/>
                <a:buSzTx/>
                <a:buFontTx/>
                <a:buNone/>
                <a:tabLst/>
                <a:defRPr/>
              </a:pPr>
              <a:t>12</a:t>
            </a:fld>
            <a:endParaRPr kumimoji="0" lang="es-SV" sz="700" b="0" i="0" u="none" strike="noStrike" kern="1200" cap="none" spc="0" normalizeH="0" baseline="0" noProof="0" dirty="0">
              <a:ln>
                <a:noFill/>
              </a:ln>
              <a:solidFill>
                <a:srgbClr val="1F1F1F"/>
              </a:solidFill>
              <a:effectLst/>
              <a:uLnTx/>
              <a:uFillTx/>
              <a:latin typeface="微軟正黑體" panose="020B0604030504040204" pitchFamily="34" charset="-120"/>
              <a:ea typeface="微軟正黑體" panose="020B0604030504040204" pitchFamily="34" charset="-120"/>
              <a:cs typeface="+mn-cs"/>
            </a:endParaRPr>
          </a:p>
        </p:txBody>
      </p:sp>
      <p:pic>
        <p:nvPicPr>
          <p:cNvPr id="5" name="圖片 4" descr="一張含有 標誌, 美工圖案, 圖形, 符號 的圖片&#10;&#10;自動產生的描述">
            <a:extLst>
              <a:ext uri="{FF2B5EF4-FFF2-40B4-BE49-F238E27FC236}">
                <a16:creationId xmlns:a16="http://schemas.microsoft.com/office/drawing/2014/main" id="{9E4D55B4-8CB4-4DFE-2B06-66D65821509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7" b="95428" l="3085" r="98972">
                        <a14:foregroundMark x1="5941" y1="44924" x2="5941" y2="44924"/>
                        <a14:foregroundMark x1="58440" y1="5201" x2="58440" y2="5201"/>
                        <a14:foregroundMark x1="53413" y1="1007" x2="53413" y2="1007"/>
                        <a14:foregroundMark x1="3085" y1="52349" x2="3085" y2="52349"/>
                        <a14:foregroundMark x1="51899" y1="86493" x2="51899" y2="86493"/>
                        <a14:foregroundMark x1="34761" y1="94086" x2="41902" y2="95428"/>
                        <a14:foregroundMark x1="41902" y1="95428" x2="51500" y2="94086"/>
                        <a14:foregroundMark x1="92574" y1="69715" x2="95830" y2="64723"/>
                        <a14:foregroundMark x1="98972" y1="54740" x2="98972" y2="54740"/>
                      </a14:backgroundRemoval>
                    </a14:imgEffect>
                  </a14:imgLayer>
                </a14:imgProps>
              </a:ext>
              <a:ext uri="{28A0092B-C50C-407E-A947-70E740481C1C}">
                <a14:useLocalDpi xmlns:a14="http://schemas.microsoft.com/office/drawing/2010/main" val="0"/>
              </a:ext>
            </a:extLst>
          </a:blip>
          <a:stretch>
            <a:fillRect/>
          </a:stretch>
        </p:blipFill>
        <p:spPr>
          <a:xfrm>
            <a:off x="8244408" y="4787332"/>
            <a:ext cx="385086" cy="262224"/>
          </a:xfrm>
          <a:prstGeom prst="rect">
            <a:avLst/>
          </a:prstGeom>
        </p:spPr>
      </p:pic>
      <p:pic>
        <p:nvPicPr>
          <p:cNvPr id="8" name="圖片 7" descr="畫面剪輯"/>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5815" y="1851670"/>
            <a:ext cx="4242018" cy="2773282"/>
          </a:xfrm>
          <a:prstGeom prst="rect">
            <a:avLst/>
          </a:prstGeom>
        </p:spPr>
      </p:pic>
      <p:pic>
        <p:nvPicPr>
          <p:cNvPr id="9" name="圖片 8" descr="畫面剪輯"/>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52" y="1731514"/>
            <a:ext cx="3816424" cy="2893438"/>
          </a:xfrm>
          <a:prstGeom prst="rect">
            <a:avLst/>
          </a:prstGeom>
        </p:spPr>
      </p:pic>
    </p:spTree>
    <p:extLst>
      <p:ext uri="{BB962C8B-B14F-4D97-AF65-F5344CB8AC3E}">
        <p14:creationId xmlns:p14="http://schemas.microsoft.com/office/powerpoint/2010/main" val="2440460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A655C8D-3570-C9D7-BA86-A588FCC3D269}"/>
              </a:ext>
            </a:extLst>
          </p:cNvPr>
          <p:cNvSpPr>
            <a:spLocks noGrp="1"/>
          </p:cNvSpPr>
          <p:nvPr>
            <p:ph type="ctrTitle"/>
          </p:nvPr>
        </p:nvSpPr>
        <p:spPr/>
        <p:txBody>
          <a:bodyPr rtlCol="0">
            <a:normAutofit/>
          </a:bodyPr>
          <a:lstStyle/>
          <a:p>
            <a:pPr>
              <a:defRPr/>
            </a:pPr>
            <a:r>
              <a:rPr lang="zh-TW" altLang="en-US" sz="2400" b="1" dirty="0">
                <a:solidFill>
                  <a:schemeClr val="tx1">
                    <a:lumMod val="75000"/>
                    <a:lumOff val="2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營運現況分析</a:t>
            </a:r>
            <a:r>
              <a:rPr lang="en-US" altLang="zh-TW" sz="2400" b="1" dirty="0">
                <a:solidFill>
                  <a:schemeClr val="tx1">
                    <a:lumMod val="75000"/>
                    <a:lumOff val="2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b="1" dirty="0">
                <a:solidFill>
                  <a:schemeClr val="tx1">
                    <a:lumMod val="75000"/>
                    <a:lumOff val="2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獲利趨勢</a:t>
            </a:r>
          </a:p>
        </p:txBody>
      </p:sp>
      <p:sp>
        <p:nvSpPr>
          <p:cNvPr id="37891" name="矩形 2">
            <a:extLst>
              <a:ext uri="{FF2B5EF4-FFF2-40B4-BE49-F238E27FC236}">
                <a16:creationId xmlns:a16="http://schemas.microsoft.com/office/drawing/2014/main" id="{EA8DB506-C7AB-FD8F-97B2-3082A8BF64CB}"/>
              </a:ext>
            </a:extLst>
          </p:cNvPr>
          <p:cNvSpPr>
            <a:spLocks noChangeArrowheads="1"/>
          </p:cNvSpPr>
          <p:nvPr/>
        </p:nvSpPr>
        <p:spPr bwMode="auto">
          <a:xfrm>
            <a:off x="479138" y="827539"/>
            <a:ext cx="666025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sz="3200">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0" marR="0" lvl="0" indent="0" algn="l" defTabSz="876377" rtl="0" eaLnBrk="1" fontAlgn="auto" latinLnBrk="0" hangingPunct="1">
              <a:lnSpc>
                <a:spcPct val="100000"/>
              </a:lnSpc>
              <a:spcBef>
                <a:spcPct val="0"/>
              </a:spcBef>
              <a:spcAft>
                <a:spcPts val="0"/>
              </a:spcAft>
              <a:buClrTx/>
              <a:buSzTx/>
              <a:buFont typeface="Wingdings 3" panose="05040102010807070707" pitchFamily="18" charset="2"/>
              <a:buNone/>
              <a:tabLst/>
              <a:defRPr/>
            </a:pPr>
            <a:r>
              <a:rPr kumimoji="1" lang="en-US" altLang="zh-TW" sz="15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113</a:t>
            </a:r>
            <a:r>
              <a:rPr kumimoji="1" lang="zh-TW" altLang="en-US" sz="15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年第一季至第四季因</a:t>
            </a:r>
            <a:r>
              <a:rPr kumimoji="1" lang="zh-TW" altLang="en-US" sz="1500" b="1"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認列投資有價證券</a:t>
            </a:r>
            <a:r>
              <a:rPr kumimoji="1" lang="zh-TW" altLang="en-US" sz="15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的未實現利益致使本期淨利成長。</a:t>
            </a:r>
          </a:p>
        </p:txBody>
      </p:sp>
      <p:sp>
        <p:nvSpPr>
          <p:cNvPr id="4" name="10 Marcador de número de diapositiva">
            <a:extLst>
              <a:ext uri="{FF2B5EF4-FFF2-40B4-BE49-F238E27FC236}">
                <a16:creationId xmlns:a16="http://schemas.microsoft.com/office/drawing/2014/main" id="{853F7069-E79F-8D53-171B-3B4C2697CF9A}"/>
              </a:ext>
            </a:extLst>
          </p:cNvPr>
          <p:cNvSpPr>
            <a:spLocks noGrp="1"/>
          </p:cNvSpPr>
          <p:nvPr>
            <p:ph type="sldNum" sz="quarter" idx="12"/>
          </p:nvPr>
        </p:nvSpPr>
        <p:spPr>
          <a:xfrm>
            <a:off x="6812614" y="4767306"/>
            <a:ext cx="2057266" cy="273812"/>
          </a:xfrm>
        </p:spPr>
        <p:txBody>
          <a:bodyPr/>
          <a:lstStyle/>
          <a:p>
            <a:pPr marL="0" marR="0" lvl="0" indent="0" algn="r" defTabSz="876377" rtl="0" eaLnBrk="1" fontAlgn="auto" latinLnBrk="0" hangingPunct="1">
              <a:lnSpc>
                <a:spcPct val="100000"/>
              </a:lnSpc>
              <a:spcBef>
                <a:spcPts val="0"/>
              </a:spcBef>
              <a:spcAft>
                <a:spcPts val="0"/>
              </a:spcAft>
              <a:buClrTx/>
              <a:buSzTx/>
              <a:buFontTx/>
              <a:buNone/>
              <a:tabLst/>
              <a:defRPr/>
            </a:pPr>
            <a:fld id="{FF439014-E629-42E3-A58B-61A0F1C8CFFE}" type="slidenum">
              <a:rPr kumimoji="0" lang="es-SV" sz="700" b="0" i="0" u="none" strike="noStrike" kern="1200" cap="none" spc="0" normalizeH="0" baseline="0" noProof="0" smtClean="0">
                <a:ln>
                  <a:noFill/>
                </a:ln>
                <a:solidFill>
                  <a:srgbClr val="1F1F1F"/>
                </a:solidFill>
                <a:effectLst/>
                <a:uLnTx/>
                <a:uFillTx/>
                <a:latin typeface="Source Sans Pro" panose="020B0503030403020204" pitchFamily="34" charset="0"/>
                <a:ea typeface="+mn-ea"/>
                <a:cs typeface="+mn-cs"/>
              </a:rPr>
              <a:pPr marL="0" marR="0" lvl="0" indent="0" algn="r" defTabSz="876377" rtl="0" eaLnBrk="1" fontAlgn="auto" latinLnBrk="0" hangingPunct="1">
                <a:lnSpc>
                  <a:spcPct val="100000"/>
                </a:lnSpc>
                <a:spcBef>
                  <a:spcPts val="0"/>
                </a:spcBef>
                <a:spcAft>
                  <a:spcPts val="0"/>
                </a:spcAft>
                <a:buClrTx/>
                <a:buSzTx/>
                <a:buFontTx/>
                <a:buNone/>
                <a:tabLst/>
                <a:defRPr/>
              </a:pPr>
              <a:t>13</a:t>
            </a:fld>
            <a:endParaRPr kumimoji="0" lang="es-SV" sz="700" b="0" i="0" u="none" strike="noStrike" kern="1200" cap="none" spc="0" normalizeH="0" baseline="0" noProof="0" dirty="0">
              <a:ln>
                <a:noFill/>
              </a:ln>
              <a:solidFill>
                <a:srgbClr val="1F1F1F"/>
              </a:solidFill>
              <a:effectLst/>
              <a:uLnTx/>
              <a:uFillTx/>
              <a:latin typeface="Source Sans Pro" panose="020B0503030403020204" pitchFamily="34" charset="0"/>
              <a:ea typeface="+mn-ea"/>
              <a:cs typeface="+mn-cs"/>
            </a:endParaRPr>
          </a:p>
        </p:txBody>
      </p:sp>
      <p:pic>
        <p:nvPicPr>
          <p:cNvPr id="5" name="圖片 4" descr="一張含有 標誌, 美工圖案, 圖形, 符號 的圖片&#10;&#10;自動產生的描述">
            <a:extLst>
              <a:ext uri="{FF2B5EF4-FFF2-40B4-BE49-F238E27FC236}">
                <a16:creationId xmlns:a16="http://schemas.microsoft.com/office/drawing/2014/main" id="{DA59BFD8-52E5-4A4A-5EA8-E6496583AE10}"/>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7" b="95428" l="3085" r="98972">
                        <a14:foregroundMark x1="5941" y1="44924" x2="5941" y2="44924"/>
                        <a14:foregroundMark x1="58440" y1="5201" x2="58440" y2="5201"/>
                        <a14:foregroundMark x1="53413" y1="1007" x2="53413" y2="1007"/>
                        <a14:foregroundMark x1="3085" y1="52349" x2="3085" y2="52349"/>
                        <a14:foregroundMark x1="51899" y1="86493" x2="51899" y2="86493"/>
                        <a14:foregroundMark x1="34761" y1="94086" x2="41902" y2="95428"/>
                        <a14:foregroundMark x1="41902" y1="95428" x2="51500" y2="94086"/>
                        <a14:foregroundMark x1="92574" y1="69715" x2="95830" y2="64723"/>
                        <a14:foregroundMark x1="98972" y1="54740" x2="98972" y2="54740"/>
                      </a14:backgroundRemoval>
                    </a14:imgEffect>
                  </a14:imgLayer>
                </a14:imgProps>
              </a:ext>
              <a:ext uri="{28A0092B-C50C-407E-A947-70E740481C1C}">
                <a14:useLocalDpi xmlns:a14="http://schemas.microsoft.com/office/drawing/2010/main" val="0"/>
              </a:ext>
            </a:extLst>
          </a:blip>
          <a:stretch>
            <a:fillRect/>
          </a:stretch>
        </p:blipFill>
        <p:spPr>
          <a:xfrm>
            <a:off x="8244408" y="4787332"/>
            <a:ext cx="385086" cy="262224"/>
          </a:xfrm>
          <a:prstGeom prst="rect">
            <a:avLst/>
          </a:prstGeom>
        </p:spPr>
      </p:pic>
      <p:pic>
        <p:nvPicPr>
          <p:cNvPr id="7" name="圖片 6" descr="畫面剪輯"/>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139" y="1354683"/>
            <a:ext cx="3876838" cy="2962689"/>
          </a:xfrm>
          <a:prstGeom prst="rect">
            <a:avLst/>
          </a:prstGeom>
        </p:spPr>
      </p:pic>
      <p:pic>
        <p:nvPicPr>
          <p:cNvPr id="8" name="圖片 7" descr="畫面剪輯"/>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5977" y="1527860"/>
            <a:ext cx="4280120" cy="2809538"/>
          </a:xfrm>
          <a:prstGeom prst="rect">
            <a:avLst/>
          </a:prstGeom>
        </p:spPr>
      </p:pic>
    </p:spTree>
    <p:extLst>
      <p:ext uri="{BB962C8B-B14F-4D97-AF65-F5344CB8AC3E}">
        <p14:creationId xmlns:p14="http://schemas.microsoft.com/office/powerpoint/2010/main" val="2200278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標題 1">
            <a:extLst>
              <a:ext uri="{FF2B5EF4-FFF2-40B4-BE49-F238E27FC236}">
                <a16:creationId xmlns:a16="http://schemas.microsoft.com/office/drawing/2014/main" id="{AC07F168-8E19-0C42-5DCA-37BA863F3A21}"/>
              </a:ext>
            </a:extLst>
          </p:cNvPr>
          <p:cNvSpPr>
            <a:spLocks noGrp="1"/>
          </p:cNvSpPr>
          <p:nvPr>
            <p:ph type="ctrTitle"/>
          </p:nvPr>
        </p:nvSpPr>
        <p:spPr/>
        <p:txBody>
          <a:bodyPr>
            <a:normAutofit/>
          </a:bodyPr>
          <a:lstStyle/>
          <a:p>
            <a:pPr eaLnBrk="1" hangingPunct="1"/>
            <a:r>
              <a:rPr lang="zh-TW" altLang="en-US" sz="24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營運現況分析</a:t>
            </a:r>
            <a:r>
              <a:rPr lang="en-US" altLang="zh-TW" sz="24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綜合損益表</a:t>
            </a:r>
          </a:p>
        </p:txBody>
      </p:sp>
      <p:sp>
        <p:nvSpPr>
          <p:cNvPr id="39940" name="文字方塊 5">
            <a:extLst>
              <a:ext uri="{FF2B5EF4-FFF2-40B4-BE49-F238E27FC236}">
                <a16:creationId xmlns:a16="http://schemas.microsoft.com/office/drawing/2014/main" id="{47EFF42D-D633-E424-9281-E1BEF3C585CC}"/>
              </a:ext>
            </a:extLst>
          </p:cNvPr>
          <p:cNvSpPr txBox="1">
            <a:spLocks noChangeArrowheads="1"/>
          </p:cNvSpPr>
          <p:nvPr/>
        </p:nvSpPr>
        <p:spPr bwMode="auto">
          <a:xfrm>
            <a:off x="1630908" y="917068"/>
            <a:ext cx="417909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sz="3200">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0" marR="0" lvl="0" indent="0" algn="l" defTabSz="876377" rtl="0" eaLnBrk="1" fontAlgn="auto" latinLnBrk="0" hangingPunct="1">
              <a:lnSpc>
                <a:spcPct val="100000"/>
              </a:lnSpc>
              <a:spcBef>
                <a:spcPct val="0"/>
              </a:spcBef>
              <a:spcAft>
                <a:spcPts val="0"/>
              </a:spcAft>
              <a:buClrTx/>
              <a:buSzTx/>
              <a:buFontTx/>
              <a:buNone/>
              <a:tabLst/>
              <a:defRPr/>
            </a:pPr>
            <a:r>
              <a:rPr kumimoji="0" lang="zh-TW" altLang="en-US" sz="1350" b="0" i="0" u="none" strike="noStrike" kern="1200" cap="none" spc="0" normalizeH="0" baseline="0" noProof="0" dirty="0">
                <a:ln>
                  <a:noFill/>
                </a:ln>
                <a:solidFill>
                  <a:srgbClr val="000000"/>
                </a:solidFill>
                <a:effectLst/>
                <a:uLnTx/>
                <a:uFillTx/>
                <a:latin typeface="標楷體" panose="03000509000000000000" pitchFamily="65" charset="-120"/>
                <a:ea typeface="標楷體" panose="03000509000000000000" pitchFamily="65" charset="-120"/>
                <a:cs typeface="+mn-cs"/>
              </a:rPr>
              <a:t>詳細資料請依公開資訊觀測站查閱</a:t>
            </a:r>
          </a:p>
        </p:txBody>
      </p:sp>
      <p:sp>
        <p:nvSpPr>
          <p:cNvPr id="3" name="10 Marcador de número de diapositiva">
            <a:extLst>
              <a:ext uri="{FF2B5EF4-FFF2-40B4-BE49-F238E27FC236}">
                <a16:creationId xmlns:a16="http://schemas.microsoft.com/office/drawing/2014/main" id="{73CE9D37-A849-83D9-F04B-2165F768E786}"/>
              </a:ext>
            </a:extLst>
          </p:cNvPr>
          <p:cNvSpPr>
            <a:spLocks noGrp="1"/>
          </p:cNvSpPr>
          <p:nvPr>
            <p:ph type="sldNum" sz="quarter" idx="12"/>
          </p:nvPr>
        </p:nvSpPr>
        <p:spPr>
          <a:xfrm>
            <a:off x="6812614" y="4767306"/>
            <a:ext cx="2057266" cy="273812"/>
          </a:xfrm>
        </p:spPr>
        <p:txBody>
          <a:bodyPr/>
          <a:lstStyle/>
          <a:p>
            <a:pPr marL="0" marR="0" lvl="0" indent="0" algn="r" defTabSz="876377" rtl="0" eaLnBrk="1" fontAlgn="auto" latinLnBrk="0" hangingPunct="1">
              <a:lnSpc>
                <a:spcPct val="100000"/>
              </a:lnSpc>
              <a:spcBef>
                <a:spcPts val="0"/>
              </a:spcBef>
              <a:spcAft>
                <a:spcPts val="0"/>
              </a:spcAft>
              <a:buClrTx/>
              <a:buSzTx/>
              <a:buFontTx/>
              <a:buNone/>
              <a:tabLst/>
              <a:defRPr/>
            </a:pPr>
            <a:fld id="{FF439014-E629-42E3-A58B-61A0F1C8CFFE}" type="slidenum">
              <a:rPr kumimoji="0" lang="es-SV" sz="700" b="0" i="0" u="none" strike="noStrike" kern="1200" cap="none" spc="0" normalizeH="0" baseline="0" noProof="0" smtClean="0">
                <a:ln>
                  <a:noFill/>
                </a:ln>
                <a:solidFill>
                  <a:srgbClr val="1F1F1F"/>
                </a:solidFill>
                <a:effectLst/>
                <a:uLnTx/>
                <a:uFillTx/>
                <a:latin typeface="Source Sans Pro" panose="020B0503030403020204" pitchFamily="34" charset="0"/>
                <a:ea typeface="+mn-ea"/>
                <a:cs typeface="+mn-cs"/>
              </a:rPr>
              <a:pPr marL="0" marR="0" lvl="0" indent="0" algn="r" defTabSz="876377" rtl="0" eaLnBrk="1" fontAlgn="auto" latinLnBrk="0" hangingPunct="1">
                <a:lnSpc>
                  <a:spcPct val="100000"/>
                </a:lnSpc>
                <a:spcBef>
                  <a:spcPts val="0"/>
                </a:spcBef>
                <a:spcAft>
                  <a:spcPts val="0"/>
                </a:spcAft>
                <a:buClrTx/>
                <a:buSzTx/>
                <a:buFontTx/>
                <a:buNone/>
                <a:tabLst/>
                <a:defRPr/>
              </a:pPr>
              <a:t>14</a:t>
            </a:fld>
            <a:endParaRPr kumimoji="0" lang="es-SV" sz="700" b="0" i="0" u="none" strike="noStrike" kern="1200" cap="none" spc="0" normalizeH="0" baseline="0" noProof="0" dirty="0">
              <a:ln>
                <a:noFill/>
              </a:ln>
              <a:solidFill>
                <a:srgbClr val="1F1F1F"/>
              </a:solidFill>
              <a:effectLst/>
              <a:uLnTx/>
              <a:uFillTx/>
              <a:latin typeface="Source Sans Pro" panose="020B0503030403020204" pitchFamily="34" charset="0"/>
              <a:ea typeface="+mn-ea"/>
              <a:cs typeface="+mn-cs"/>
            </a:endParaRPr>
          </a:p>
        </p:txBody>
      </p:sp>
      <p:pic>
        <p:nvPicPr>
          <p:cNvPr id="4" name="圖片 3" descr="一張含有 標誌, 美工圖案, 圖形, 符號 的圖片&#10;&#10;自動產生的描述">
            <a:extLst>
              <a:ext uri="{FF2B5EF4-FFF2-40B4-BE49-F238E27FC236}">
                <a16:creationId xmlns:a16="http://schemas.microsoft.com/office/drawing/2014/main" id="{6C74B18D-E29E-55D0-B1B8-870B1EC3CBA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7" b="95428" l="3085" r="98972">
                        <a14:foregroundMark x1="5941" y1="44924" x2="5941" y2="44924"/>
                        <a14:foregroundMark x1="58440" y1="5201" x2="58440" y2="5201"/>
                        <a14:foregroundMark x1="53413" y1="1007" x2="53413" y2="1007"/>
                        <a14:foregroundMark x1="3085" y1="52349" x2="3085" y2="52349"/>
                        <a14:foregroundMark x1="51899" y1="86493" x2="51899" y2="86493"/>
                        <a14:foregroundMark x1="34761" y1="94086" x2="41902" y2="95428"/>
                        <a14:foregroundMark x1="41902" y1="95428" x2="51500" y2="94086"/>
                        <a14:foregroundMark x1="92574" y1="69715" x2="95830" y2="64723"/>
                        <a14:foregroundMark x1="98972" y1="54740" x2="98972" y2="54740"/>
                      </a14:backgroundRemoval>
                    </a14:imgEffect>
                  </a14:imgLayer>
                </a14:imgProps>
              </a:ext>
              <a:ext uri="{28A0092B-C50C-407E-A947-70E740481C1C}">
                <a14:useLocalDpi xmlns:a14="http://schemas.microsoft.com/office/drawing/2010/main" val="0"/>
              </a:ext>
            </a:extLst>
          </a:blip>
          <a:stretch>
            <a:fillRect/>
          </a:stretch>
        </p:blipFill>
        <p:spPr>
          <a:xfrm>
            <a:off x="8244408" y="4787332"/>
            <a:ext cx="385086" cy="262224"/>
          </a:xfrm>
          <a:prstGeom prst="rect">
            <a:avLst/>
          </a:prstGeom>
        </p:spPr>
      </p:pic>
      <p:pic>
        <p:nvPicPr>
          <p:cNvPr id="7" name="圖片 6" descr="畫面剪輯"/>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0908" y="1441392"/>
            <a:ext cx="5605388" cy="2714534"/>
          </a:xfrm>
          <a:prstGeom prst="rect">
            <a:avLst/>
          </a:prstGeom>
        </p:spPr>
      </p:pic>
    </p:spTree>
    <p:extLst>
      <p:ext uri="{BB962C8B-B14F-4D97-AF65-F5344CB8AC3E}">
        <p14:creationId xmlns:p14="http://schemas.microsoft.com/office/powerpoint/2010/main" val="4211914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標題 1">
            <a:extLst>
              <a:ext uri="{FF2B5EF4-FFF2-40B4-BE49-F238E27FC236}">
                <a16:creationId xmlns:a16="http://schemas.microsoft.com/office/drawing/2014/main" id="{708A5636-7635-0146-69B8-A883315D731D}"/>
              </a:ext>
            </a:extLst>
          </p:cNvPr>
          <p:cNvSpPr>
            <a:spLocks noGrp="1"/>
          </p:cNvSpPr>
          <p:nvPr>
            <p:ph type="ctrTitle"/>
          </p:nvPr>
        </p:nvSpPr>
        <p:spPr/>
        <p:txBody>
          <a:bodyPr>
            <a:normAutofit/>
          </a:bodyPr>
          <a:lstStyle/>
          <a:p>
            <a:pPr eaLnBrk="1" hangingPunct="1"/>
            <a:r>
              <a:rPr lang="zh-TW" altLang="en-US" sz="24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營運現況分析</a:t>
            </a:r>
            <a:r>
              <a:rPr lang="en-US" altLang="zh-TW" sz="24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4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資產負債表</a:t>
            </a:r>
          </a:p>
        </p:txBody>
      </p:sp>
      <p:sp>
        <p:nvSpPr>
          <p:cNvPr id="40964" name="文字方塊 4">
            <a:extLst>
              <a:ext uri="{FF2B5EF4-FFF2-40B4-BE49-F238E27FC236}">
                <a16:creationId xmlns:a16="http://schemas.microsoft.com/office/drawing/2014/main" id="{AD6D137F-FDFD-9240-255B-674D338E9F1A}"/>
              </a:ext>
            </a:extLst>
          </p:cNvPr>
          <p:cNvSpPr txBox="1">
            <a:spLocks noChangeArrowheads="1"/>
          </p:cNvSpPr>
          <p:nvPr/>
        </p:nvSpPr>
        <p:spPr bwMode="auto">
          <a:xfrm>
            <a:off x="611560" y="751438"/>
            <a:ext cx="417909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sz="3200">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0" marR="0" lvl="0" indent="0" algn="l" defTabSz="876377" rtl="0" eaLnBrk="1" fontAlgn="auto" latinLnBrk="0" hangingPunct="1">
              <a:lnSpc>
                <a:spcPct val="100000"/>
              </a:lnSpc>
              <a:spcBef>
                <a:spcPct val="0"/>
              </a:spcBef>
              <a:spcAft>
                <a:spcPts val="0"/>
              </a:spcAft>
              <a:buClrTx/>
              <a:buSzTx/>
              <a:buFontTx/>
              <a:buNone/>
              <a:tabLst/>
              <a:defRPr/>
            </a:pPr>
            <a:r>
              <a:rPr kumimoji="0" lang="zh-TW" altLang="en-US" sz="1350" b="0" i="0" u="none" strike="noStrike" kern="1200" cap="none" spc="0" normalizeH="0" baseline="0" noProof="0" dirty="0">
                <a:ln>
                  <a:noFill/>
                </a:ln>
                <a:solidFill>
                  <a:srgbClr val="000000"/>
                </a:solidFill>
                <a:effectLst/>
                <a:uLnTx/>
                <a:uFillTx/>
                <a:latin typeface="Century Gothic" panose="020B0502020202020204" pitchFamily="34" charset="0"/>
                <a:ea typeface="新細明體" panose="02020500000000000000" pitchFamily="18" charset="-120"/>
                <a:cs typeface="+mn-cs"/>
              </a:rPr>
              <a:t>詳細資料請依公開資訊觀測站查閱</a:t>
            </a:r>
          </a:p>
        </p:txBody>
      </p:sp>
      <p:sp>
        <p:nvSpPr>
          <p:cNvPr id="3" name="10 Marcador de número de diapositiva">
            <a:extLst>
              <a:ext uri="{FF2B5EF4-FFF2-40B4-BE49-F238E27FC236}">
                <a16:creationId xmlns:a16="http://schemas.microsoft.com/office/drawing/2014/main" id="{8CD4B607-7854-E47B-4A29-9C5F06C53049}"/>
              </a:ext>
            </a:extLst>
          </p:cNvPr>
          <p:cNvSpPr>
            <a:spLocks noGrp="1"/>
          </p:cNvSpPr>
          <p:nvPr>
            <p:ph type="sldNum" sz="quarter" idx="12"/>
          </p:nvPr>
        </p:nvSpPr>
        <p:spPr>
          <a:xfrm>
            <a:off x="6812614" y="4767306"/>
            <a:ext cx="2057266" cy="273812"/>
          </a:xfrm>
        </p:spPr>
        <p:txBody>
          <a:bodyPr/>
          <a:lstStyle/>
          <a:p>
            <a:pPr marL="0" marR="0" lvl="0" indent="0" algn="r" defTabSz="876377" rtl="0" eaLnBrk="1" fontAlgn="auto" latinLnBrk="0" hangingPunct="1">
              <a:lnSpc>
                <a:spcPct val="100000"/>
              </a:lnSpc>
              <a:spcBef>
                <a:spcPts val="0"/>
              </a:spcBef>
              <a:spcAft>
                <a:spcPts val="0"/>
              </a:spcAft>
              <a:buClrTx/>
              <a:buSzTx/>
              <a:buFontTx/>
              <a:buNone/>
              <a:tabLst/>
              <a:defRPr/>
            </a:pPr>
            <a:fld id="{FF439014-E629-42E3-A58B-61A0F1C8CFFE}" type="slidenum">
              <a:rPr kumimoji="0" lang="es-SV" sz="700" b="0" i="0" u="none" strike="noStrike" kern="1200" cap="none" spc="0" normalizeH="0" baseline="0" noProof="0" smtClean="0">
                <a:ln>
                  <a:noFill/>
                </a:ln>
                <a:solidFill>
                  <a:srgbClr val="1F1F1F"/>
                </a:solidFill>
                <a:effectLst/>
                <a:uLnTx/>
                <a:uFillTx/>
                <a:latin typeface="Source Sans Pro" panose="020B0503030403020204" pitchFamily="34" charset="0"/>
                <a:ea typeface="+mn-ea"/>
                <a:cs typeface="+mn-cs"/>
              </a:rPr>
              <a:pPr marL="0" marR="0" lvl="0" indent="0" algn="r" defTabSz="876377" rtl="0" eaLnBrk="1" fontAlgn="auto" latinLnBrk="0" hangingPunct="1">
                <a:lnSpc>
                  <a:spcPct val="100000"/>
                </a:lnSpc>
                <a:spcBef>
                  <a:spcPts val="0"/>
                </a:spcBef>
                <a:spcAft>
                  <a:spcPts val="0"/>
                </a:spcAft>
                <a:buClrTx/>
                <a:buSzTx/>
                <a:buFontTx/>
                <a:buNone/>
                <a:tabLst/>
                <a:defRPr/>
              </a:pPr>
              <a:t>15</a:t>
            </a:fld>
            <a:endParaRPr kumimoji="0" lang="es-SV" sz="700" b="0" i="0" u="none" strike="noStrike" kern="1200" cap="none" spc="0" normalizeH="0" baseline="0" noProof="0" dirty="0">
              <a:ln>
                <a:noFill/>
              </a:ln>
              <a:solidFill>
                <a:srgbClr val="1F1F1F"/>
              </a:solidFill>
              <a:effectLst/>
              <a:uLnTx/>
              <a:uFillTx/>
              <a:latin typeface="Source Sans Pro" panose="020B0503030403020204" pitchFamily="34" charset="0"/>
              <a:ea typeface="+mn-ea"/>
              <a:cs typeface="+mn-cs"/>
            </a:endParaRPr>
          </a:p>
        </p:txBody>
      </p:sp>
      <p:pic>
        <p:nvPicPr>
          <p:cNvPr id="4" name="圖片 3" descr="一張含有 標誌, 美工圖案, 圖形, 符號 的圖片&#10;&#10;自動產生的描述">
            <a:extLst>
              <a:ext uri="{FF2B5EF4-FFF2-40B4-BE49-F238E27FC236}">
                <a16:creationId xmlns:a16="http://schemas.microsoft.com/office/drawing/2014/main" id="{0DC4D5F5-9ACE-54E6-EBBA-83CB223CD25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7" b="95428" l="3085" r="98972">
                        <a14:foregroundMark x1="5941" y1="44924" x2="5941" y2="44924"/>
                        <a14:foregroundMark x1="58440" y1="5201" x2="58440" y2="5201"/>
                        <a14:foregroundMark x1="53413" y1="1007" x2="53413" y2="1007"/>
                        <a14:foregroundMark x1="3085" y1="52349" x2="3085" y2="52349"/>
                        <a14:foregroundMark x1="51899" y1="86493" x2="51899" y2="86493"/>
                        <a14:foregroundMark x1="34761" y1="94086" x2="41902" y2="95428"/>
                        <a14:foregroundMark x1="41902" y1="95428" x2="51500" y2="94086"/>
                        <a14:foregroundMark x1="92574" y1="69715" x2="95830" y2="64723"/>
                        <a14:foregroundMark x1="98972" y1="54740" x2="98972" y2="54740"/>
                      </a14:backgroundRemoval>
                    </a14:imgEffect>
                  </a14:imgLayer>
                </a14:imgProps>
              </a:ext>
              <a:ext uri="{28A0092B-C50C-407E-A947-70E740481C1C}">
                <a14:useLocalDpi xmlns:a14="http://schemas.microsoft.com/office/drawing/2010/main" val="0"/>
              </a:ext>
            </a:extLst>
          </a:blip>
          <a:stretch>
            <a:fillRect/>
          </a:stretch>
        </p:blipFill>
        <p:spPr>
          <a:xfrm>
            <a:off x="8244408" y="4787332"/>
            <a:ext cx="385086" cy="262224"/>
          </a:xfrm>
          <a:prstGeom prst="rect">
            <a:avLst/>
          </a:prstGeom>
        </p:spPr>
      </p:pic>
      <p:pic>
        <p:nvPicPr>
          <p:cNvPr id="5" name="圖片 4" descr="畫面剪輯"/>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69" y="1179398"/>
            <a:ext cx="5913255" cy="3408576"/>
          </a:xfrm>
          <a:prstGeom prst="rect">
            <a:avLst/>
          </a:prstGeom>
        </p:spPr>
      </p:pic>
    </p:spTree>
    <p:extLst>
      <p:ext uri="{BB962C8B-B14F-4D97-AF65-F5344CB8AC3E}">
        <p14:creationId xmlns:p14="http://schemas.microsoft.com/office/powerpoint/2010/main" val="859108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102 Rectángulo"/>
          <p:cNvSpPr/>
          <p:nvPr/>
        </p:nvSpPr>
        <p:spPr bwMode="auto">
          <a:xfrm>
            <a:off x="3286864" y="958360"/>
            <a:ext cx="794853" cy="1543148"/>
          </a:xfrm>
          <a:custGeom>
            <a:avLst/>
            <a:gdLst>
              <a:gd name="connsiteX0" fmla="*/ 0 w 3632960"/>
              <a:gd name="connsiteY0" fmla="*/ 0 h 636575"/>
              <a:gd name="connsiteX1" fmla="*/ 3632960 w 3632960"/>
              <a:gd name="connsiteY1" fmla="*/ 0 h 636575"/>
              <a:gd name="connsiteX2" fmla="*/ 3632960 w 3632960"/>
              <a:gd name="connsiteY2" fmla="*/ 636575 h 636575"/>
              <a:gd name="connsiteX3" fmla="*/ 0 w 3632960"/>
              <a:gd name="connsiteY3" fmla="*/ 636575 h 636575"/>
              <a:gd name="connsiteX4" fmla="*/ 0 w 3632960"/>
              <a:gd name="connsiteY4" fmla="*/ 0 h 636575"/>
              <a:gd name="connsiteX0" fmla="*/ 0 w 3632960"/>
              <a:gd name="connsiteY0" fmla="*/ 2171700 h 2808275"/>
              <a:gd name="connsiteX1" fmla="*/ 2197860 w 3632960"/>
              <a:gd name="connsiteY1" fmla="*/ 0 h 2808275"/>
              <a:gd name="connsiteX2" fmla="*/ 3632960 w 3632960"/>
              <a:gd name="connsiteY2" fmla="*/ 2808275 h 2808275"/>
              <a:gd name="connsiteX3" fmla="*/ 0 w 3632960"/>
              <a:gd name="connsiteY3" fmla="*/ 2808275 h 2808275"/>
              <a:gd name="connsiteX4" fmla="*/ 0 w 3632960"/>
              <a:gd name="connsiteY4" fmla="*/ 2171700 h 2808275"/>
              <a:gd name="connsiteX0" fmla="*/ 0 w 2197860"/>
              <a:gd name="connsiteY0" fmla="*/ 2171700 h 2808275"/>
              <a:gd name="connsiteX1" fmla="*/ 2197860 w 2197860"/>
              <a:gd name="connsiteY1" fmla="*/ 0 h 2808275"/>
              <a:gd name="connsiteX2" fmla="*/ 1664460 w 2197860"/>
              <a:gd name="connsiteY2" fmla="*/ 2084375 h 2808275"/>
              <a:gd name="connsiteX3" fmla="*/ 0 w 2197860"/>
              <a:gd name="connsiteY3" fmla="*/ 2808275 h 2808275"/>
              <a:gd name="connsiteX4" fmla="*/ 0 w 2197860"/>
              <a:gd name="connsiteY4" fmla="*/ 2171700 h 2808275"/>
              <a:gd name="connsiteX0" fmla="*/ 0 w 2210560"/>
              <a:gd name="connsiteY0" fmla="*/ 2171700 h 2808275"/>
              <a:gd name="connsiteX1" fmla="*/ 2197860 w 2210560"/>
              <a:gd name="connsiteY1" fmla="*/ 0 h 2808275"/>
              <a:gd name="connsiteX2" fmla="*/ 2210560 w 2210560"/>
              <a:gd name="connsiteY2" fmla="*/ 2389175 h 2808275"/>
              <a:gd name="connsiteX3" fmla="*/ 0 w 2210560"/>
              <a:gd name="connsiteY3" fmla="*/ 2808275 h 2808275"/>
              <a:gd name="connsiteX4" fmla="*/ 0 w 2210560"/>
              <a:gd name="connsiteY4" fmla="*/ 2171700 h 2808275"/>
              <a:gd name="connsiteX0" fmla="*/ 190500 w 2210560"/>
              <a:gd name="connsiteY0" fmla="*/ 2071687 h 2808275"/>
              <a:gd name="connsiteX1" fmla="*/ 2197860 w 2210560"/>
              <a:gd name="connsiteY1" fmla="*/ 0 h 2808275"/>
              <a:gd name="connsiteX2" fmla="*/ 2210560 w 2210560"/>
              <a:gd name="connsiteY2" fmla="*/ 2389175 h 2808275"/>
              <a:gd name="connsiteX3" fmla="*/ 0 w 2210560"/>
              <a:gd name="connsiteY3" fmla="*/ 2808275 h 2808275"/>
              <a:gd name="connsiteX4" fmla="*/ 190500 w 2210560"/>
              <a:gd name="connsiteY4" fmla="*/ 2071687 h 2808275"/>
              <a:gd name="connsiteX0" fmla="*/ 138113 w 2210560"/>
              <a:gd name="connsiteY0" fmla="*/ 2176462 h 2808275"/>
              <a:gd name="connsiteX1" fmla="*/ 2197860 w 2210560"/>
              <a:gd name="connsiteY1" fmla="*/ 0 h 2808275"/>
              <a:gd name="connsiteX2" fmla="*/ 2210560 w 2210560"/>
              <a:gd name="connsiteY2" fmla="*/ 2389175 h 2808275"/>
              <a:gd name="connsiteX3" fmla="*/ 0 w 2210560"/>
              <a:gd name="connsiteY3" fmla="*/ 2808275 h 2808275"/>
              <a:gd name="connsiteX4" fmla="*/ 138113 w 2210560"/>
              <a:gd name="connsiteY4" fmla="*/ 2176462 h 2808275"/>
              <a:gd name="connsiteX0" fmla="*/ 0 w 2072447"/>
              <a:gd name="connsiteY0" fmla="*/ 2176462 h 2784463"/>
              <a:gd name="connsiteX1" fmla="*/ 2059747 w 2072447"/>
              <a:gd name="connsiteY1" fmla="*/ 0 h 2784463"/>
              <a:gd name="connsiteX2" fmla="*/ 2072447 w 2072447"/>
              <a:gd name="connsiteY2" fmla="*/ 2389175 h 2784463"/>
              <a:gd name="connsiteX3" fmla="*/ 176212 w 2072447"/>
              <a:gd name="connsiteY3" fmla="*/ 2784463 h 2784463"/>
              <a:gd name="connsiteX4" fmla="*/ 0 w 2072447"/>
              <a:gd name="connsiteY4" fmla="*/ 2176462 h 2784463"/>
              <a:gd name="connsiteX0" fmla="*/ 4763 w 2077210"/>
              <a:gd name="connsiteY0" fmla="*/ 2176462 h 2793988"/>
              <a:gd name="connsiteX1" fmla="*/ 2064510 w 2077210"/>
              <a:gd name="connsiteY1" fmla="*/ 0 h 2793988"/>
              <a:gd name="connsiteX2" fmla="*/ 2077210 w 2077210"/>
              <a:gd name="connsiteY2" fmla="*/ 2389175 h 2793988"/>
              <a:gd name="connsiteX3" fmla="*/ 0 w 2077210"/>
              <a:gd name="connsiteY3" fmla="*/ 2793988 h 2793988"/>
              <a:gd name="connsiteX4" fmla="*/ 4763 w 2077210"/>
              <a:gd name="connsiteY4" fmla="*/ 2176462 h 2793988"/>
              <a:gd name="connsiteX0" fmla="*/ 458 w 2077668"/>
              <a:gd name="connsiteY0" fmla="*/ 2176462 h 2793988"/>
              <a:gd name="connsiteX1" fmla="*/ 2064968 w 2077668"/>
              <a:gd name="connsiteY1" fmla="*/ 0 h 2793988"/>
              <a:gd name="connsiteX2" fmla="*/ 2077668 w 2077668"/>
              <a:gd name="connsiteY2" fmla="*/ 2389175 h 2793988"/>
              <a:gd name="connsiteX3" fmla="*/ 458 w 2077668"/>
              <a:gd name="connsiteY3" fmla="*/ 2793988 h 2793988"/>
              <a:gd name="connsiteX4" fmla="*/ 458 w 2077668"/>
              <a:gd name="connsiteY4" fmla="*/ 2176462 h 2793988"/>
              <a:gd name="connsiteX0" fmla="*/ 458 w 2077668"/>
              <a:gd name="connsiteY0" fmla="*/ 2157412 h 2774938"/>
              <a:gd name="connsiteX1" fmla="*/ 2069730 w 2077668"/>
              <a:gd name="connsiteY1" fmla="*/ 0 h 2774938"/>
              <a:gd name="connsiteX2" fmla="*/ 2077668 w 2077668"/>
              <a:gd name="connsiteY2" fmla="*/ 2370125 h 2774938"/>
              <a:gd name="connsiteX3" fmla="*/ 458 w 2077668"/>
              <a:gd name="connsiteY3" fmla="*/ 2774938 h 2774938"/>
              <a:gd name="connsiteX4" fmla="*/ 458 w 2077668"/>
              <a:gd name="connsiteY4" fmla="*/ 2157412 h 2774938"/>
              <a:gd name="connsiteX0" fmla="*/ 458 w 2077668"/>
              <a:gd name="connsiteY0" fmla="*/ 2138362 h 2755888"/>
              <a:gd name="connsiteX1" fmla="*/ 2069730 w 2077668"/>
              <a:gd name="connsiteY1" fmla="*/ 0 h 2755888"/>
              <a:gd name="connsiteX2" fmla="*/ 2077668 w 2077668"/>
              <a:gd name="connsiteY2" fmla="*/ 2351075 h 2755888"/>
              <a:gd name="connsiteX3" fmla="*/ 458 w 2077668"/>
              <a:gd name="connsiteY3" fmla="*/ 2755888 h 2755888"/>
              <a:gd name="connsiteX4" fmla="*/ 458 w 2077668"/>
              <a:gd name="connsiteY4" fmla="*/ 2138362 h 2755888"/>
              <a:gd name="connsiteX0" fmla="*/ 458 w 2072905"/>
              <a:gd name="connsiteY0" fmla="*/ 2138362 h 2755888"/>
              <a:gd name="connsiteX1" fmla="*/ 2069730 w 2072905"/>
              <a:gd name="connsiteY1" fmla="*/ 0 h 2755888"/>
              <a:gd name="connsiteX2" fmla="*/ 2072905 w 2072905"/>
              <a:gd name="connsiteY2" fmla="*/ 2379650 h 2755888"/>
              <a:gd name="connsiteX3" fmla="*/ 458 w 2072905"/>
              <a:gd name="connsiteY3" fmla="*/ 2755888 h 2755888"/>
              <a:gd name="connsiteX4" fmla="*/ 458 w 2072905"/>
              <a:gd name="connsiteY4" fmla="*/ 2138362 h 2755888"/>
              <a:gd name="connsiteX0" fmla="*/ 458 w 2075555"/>
              <a:gd name="connsiteY0" fmla="*/ 2152650 h 2770176"/>
              <a:gd name="connsiteX1" fmla="*/ 2074492 w 2075555"/>
              <a:gd name="connsiteY1" fmla="*/ 0 h 2770176"/>
              <a:gd name="connsiteX2" fmla="*/ 2072905 w 2075555"/>
              <a:gd name="connsiteY2" fmla="*/ 2393938 h 2770176"/>
              <a:gd name="connsiteX3" fmla="*/ 458 w 2075555"/>
              <a:gd name="connsiteY3" fmla="*/ 2770176 h 2770176"/>
              <a:gd name="connsiteX4" fmla="*/ 458 w 2075555"/>
              <a:gd name="connsiteY4" fmla="*/ 2152650 h 2770176"/>
              <a:gd name="connsiteX0" fmla="*/ 458 w 2075261"/>
              <a:gd name="connsiteY0" fmla="*/ 2152650 h 2770176"/>
              <a:gd name="connsiteX1" fmla="*/ 2074492 w 2075261"/>
              <a:gd name="connsiteY1" fmla="*/ 0 h 2770176"/>
              <a:gd name="connsiteX2" fmla="*/ 2068143 w 2075261"/>
              <a:gd name="connsiteY2" fmla="*/ 2408226 h 2770176"/>
              <a:gd name="connsiteX3" fmla="*/ 458 w 2075261"/>
              <a:gd name="connsiteY3" fmla="*/ 2770176 h 2770176"/>
              <a:gd name="connsiteX4" fmla="*/ 458 w 2075261"/>
              <a:gd name="connsiteY4" fmla="*/ 2152650 h 2770176"/>
              <a:gd name="connsiteX0" fmla="*/ 458 w 2075555"/>
              <a:gd name="connsiteY0" fmla="*/ 2152650 h 2770176"/>
              <a:gd name="connsiteX1" fmla="*/ 2074492 w 2075555"/>
              <a:gd name="connsiteY1" fmla="*/ 0 h 2770176"/>
              <a:gd name="connsiteX2" fmla="*/ 2072905 w 2075555"/>
              <a:gd name="connsiteY2" fmla="*/ 2408226 h 2770176"/>
              <a:gd name="connsiteX3" fmla="*/ 458 w 2075555"/>
              <a:gd name="connsiteY3" fmla="*/ 2770176 h 2770176"/>
              <a:gd name="connsiteX4" fmla="*/ 458 w 2075555"/>
              <a:gd name="connsiteY4" fmla="*/ 2152650 h 2770176"/>
              <a:gd name="connsiteX0" fmla="*/ 458 w 2075555"/>
              <a:gd name="connsiteY0" fmla="*/ 2999414 h 3616940"/>
              <a:gd name="connsiteX1" fmla="*/ 2074491 w 2075555"/>
              <a:gd name="connsiteY1" fmla="*/ 0 h 3616940"/>
              <a:gd name="connsiteX2" fmla="*/ 2072905 w 2075555"/>
              <a:gd name="connsiteY2" fmla="*/ 3254990 h 3616940"/>
              <a:gd name="connsiteX3" fmla="*/ 458 w 2075555"/>
              <a:gd name="connsiteY3" fmla="*/ 3616940 h 3616940"/>
              <a:gd name="connsiteX4" fmla="*/ 458 w 2075555"/>
              <a:gd name="connsiteY4" fmla="*/ 2999414 h 3616940"/>
              <a:gd name="connsiteX0" fmla="*/ 458 w 2075555"/>
              <a:gd name="connsiteY0" fmla="*/ 2999414 h 3616940"/>
              <a:gd name="connsiteX1" fmla="*/ 2074491 w 2075555"/>
              <a:gd name="connsiteY1" fmla="*/ 0 h 3616940"/>
              <a:gd name="connsiteX2" fmla="*/ 2072905 w 2075555"/>
              <a:gd name="connsiteY2" fmla="*/ 3254990 h 3616940"/>
              <a:gd name="connsiteX3" fmla="*/ 458 w 2075555"/>
              <a:gd name="connsiteY3" fmla="*/ 3616940 h 3616940"/>
              <a:gd name="connsiteX4" fmla="*/ 458 w 2075555"/>
              <a:gd name="connsiteY4" fmla="*/ 2999414 h 3616940"/>
              <a:gd name="connsiteX0" fmla="*/ 458 w 2119881"/>
              <a:gd name="connsiteY0" fmla="*/ 2820076 h 3437602"/>
              <a:gd name="connsiteX1" fmla="*/ 2119649 w 2119881"/>
              <a:gd name="connsiteY1" fmla="*/ 0 h 3437602"/>
              <a:gd name="connsiteX2" fmla="*/ 2072905 w 2119881"/>
              <a:gd name="connsiteY2" fmla="*/ 3075652 h 3437602"/>
              <a:gd name="connsiteX3" fmla="*/ 458 w 2119881"/>
              <a:gd name="connsiteY3" fmla="*/ 3437602 h 3437602"/>
              <a:gd name="connsiteX4" fmla="*/ 458 w 2119881"/>
              <a:gd name="connsiteY4" fmla="*/ 2820076 h 3437602"/>
              <a:gd name="connsiteX0" fmla="*/ 458 w 2120206"/>
              <a:gd name="connsiteY0" fmla="*/ 2820076 h 3437602"/>
              <a:gd name="connsiteX1" fmla="*/ 2119649 w 2120206"/>
              <a:gd name="connsiteY1" fmla="*/ 0 h 3437602"/>
              <a:gd name="connsiteX2" fmla="*/ 2106773 w 2120206"/>
              <a:gd name="connsiteY2" fmla="*/ 3066213 h 3437602"/>
              <a:gd name="connsiteX3" fmla="*/ 458 w 2120206"/>
              <a:gd name="connsiteY3" fmla="*/ 3437602 h 3437602"/>
              <a:gd name="connsiteX4" fmla="*/ 458 w 2120206"/>
              <a:gd name="connsiteY4" fmla="*/ 2820076 h 3437602"/>
              <a:gd name="connsiteX0" fmla="*/ 67737 w 2119747"/>
              <a:gd name="connsiteY0" fmla="*/ 3027730 h 3437602"/>
              <a:gd name="connsiteX1" fmla="*/ 2119190 w 2119747"/>
              <a:gd name="connsiteY1" fmla="*/ 0 h 3437602"/>
              <a:gd name="connsiteX2" fmla="*/ 2106314 w 2119747"/>
              <a:gd name="connsiteY2" fmla="*/ 3066213 h 3437602"/>
              <a:gd name="connsiteX3" fmla="*/ -1 w 2119747"/>
              <a:gd name="connsiteY3" fmla="*/ 3437602 h 3437602"/>
              <a:gd name="connsiteX4" fmla="*/ 67737 w 2119747"/>
              <a:gd name="connsiteY4" fmla="*/ 3027730 h 3437602"/>
              <a:gd name="connsiteX0" fmla="*/ 33869 w 2119747"/>
              <a:gd name="connsiteY0" fmla="*/ 2989974 h 3437602"/>
              <a:gd name="connsiteX1" fmla="*/ 2119190 w 2119747"/>
              <a:gd name="connsiteY1" fmla="*/ 0 h 3437602"/>
              <a:gd name="connsiteX2" fmla="*/ 2106314 w 2119747"/>
              <a:gd name="connsiteY2" fmla="*/ 3066213 h 3437602"/>
              <a:gd name="connsiteX3" fmla="*/ -1 w 2119747"/>
              <a:gd name="connsiteY3" fmla="*/ 3437602 h 3437602"/>
              <a:gd name="connsiteX4" fmla="*/ 33869 w 2119747"/>
              <a:gd name="connsiteY4" fmla="*/ 2989974 h 3437602"/>
              <a:gd name="connsiteX0" fmla="*/ 33869 w 2119747"/>
              <a:gd name="connsiteY0" fmla="*/ 2989974 h 3437602"/>
              <a:gd name="connsiteX1" fmla="*/ 2119190 w 2119747"/>
              <a:gd name="connsiteY1" fmla="*/ 0 h 3437602"/>
              <a:gd name="connsiteX2" fmla="*/ 2106314 w 2119747"/>
              <a:gd name="connsiteY2" fmla="*/ 3066213 h 3437602"/>
              <a:gd name="connsiteX3" fmla="*/ -1 w 2119747"/>
              <a:gd name="connsiteY3" fmla="*/ 3437602 h 3437602"/>
              <a:gd name="connsiteX4" fmla="*/ 33869 w 2119747"/>
              <a:gd name="connsiteY4" fmla="*/ 2989974 h 3437602"/>
              <a:gd name="connsiteX0" fmla="*/ 33869 w 2119747"/>
              <a:gd name="connsiteY0" fmla="*/ 2993013 h 3440641"/>
              <a:gd name="connsiteX1" fmla="*/ 345185 w 2119747"/>
              <a:gd name="connsiteY1" fmla="*/ 2507079 h 3440641"/>
              <a:gd name="connsiteX2" fmla="*/ 2119190 w 2119747"/>
              <a:gd name="connsiteY2" fmla="*/ 3039 h 3440641"/>
              <a:gd name="connsiteX3" fmla="*/ 2106314 w 2119747"/>
              <a:gd name="connsiteY3" fmla="*/ 3069252 h 3440641"/>
              <a:gd name="connsiteX4" fmla="*/ -1 w 2119747"/>
              <a:gd name="connsiteY4" fmla="*/ 3440641 h 3440641"/>
              <a:gd name="connsiteX5" fmla="*/ 33869 w 2119747"/>
              <a:gd name="connsiteY5" fmla="*/ 2993013 h 3440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9747" h="3440641">
                <a:moveTo>
                  <a:pt x="33869" y="2993013"/>
                </a:moveTo>
                <a:cubicBezTo>
                  <a:pt x="100808" y="2837419"/>
                  <a:pt x="-2368" y="3005408"/>
                  <a:pt x="345185" y="2507079"/>
                </a:cubicBezTo>
                <a:cubicBezTo>
                  <a:pt x="692738" y="2008750"/>
                  <a:pt x="1835077" y="-90656"/>
                  <a:pt x="2119190" y="3039"/>
                </a:cubicBezTo>
                <a:cubicBezTo>
                  <a:pt x="2123423" y="799431"/>
                  <a:pt x="2102081" y="2272860"/>
                  <a:pt x="2106314" y="3069252"/>
                </a:cubicBezTo>
                <a:lnTo>
                  <a:pt x="-1" y="3440641"/>
                </a:lnTo>
                <a:cubicBezTo>
                  <a:pt x="1587" y="3234799"/>
                  <a:pt x="32281" y="3198855"/>
                  <a:pt x="33869" y="2993013"/>
                </a:cubicBezTo>
                <a:close/>
              </a:path>
            </a:pathLst>
          </a:custGeom>
          <a:solidFill>
            <a:schemeClr val="accent4">
              <a:lumMod val="50000"/>
            </a:schemeClr>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4" name="102 Rectángulo"/>
          <p:cNvSpPr/>
          <p:nvPr/>
        </p:nvSpPr>
        <p:spPr bwMode="auto">
          <a:xfrm>
            <a:off x="3293984" y="2333118"/>
            <a:ext cx="798782" cy="1109812"/>
          </a:xfrm>
          <a:custGeom>
            <a:avLst/>
            <a:gdLst>
              <a:gd name="connsiteX0" fmla="*/ 0 w 3632960"/>
              <a:gd name="connsiteY0" fmla="*/ 0 h 636575"/>
              <a:gd name="connsiteX1" fmla="*/ 3632960 w 3632960"/>
              <a:gd name="connsiteY1" fmla="*/ 0 h 636575"/>
              <a:gd name="connsiteX2" fmla="*/ 3632960 w 3632960"/>
              <a:gd name="connsiteY2" fmla="*/ 636575 h 636575"/>
              <a:gd name="connsiteX3" fmla="*/ 0 w 3632960"/>
              <a:gd name="connsiteY3" fmla="*/ 636575 h 636575"/>
              <a:gd name="connsiteX4" fmla="*/ 0 w 3632960"/>
              <a:gd name="connsiteY4" fmla="*/ 0 h 636575"/>
              <a:gd name="connsiteX0" fmla="*/ 0 w 3632960"/>
              <a:gd name="connsiteY0" fmla="*/ 2171700 h 2808275"/>
              <a:gd name="connsiteX1" fmla="*/ 2197860 w 3632960"/>
              <a:gd name="connsiteY1" fmla="*/ 0 h 2808275"/>
              <a:gd name="connsiteX2" fmla="*/ 3632960 w 3632960"/>
              <a:gd name="connsiteY2" fmla="*/ 2808275 h 2808275"/>
              <a:gd name="connsiteX3" fmla="*/ 0 w 3632960"/>
              <a:gd name="connsiteY3" fmla="*/ 2808275 h 2808275"/>
              <a:gd name="connsiteX4" fmla="*/ 0 w 3632960"/>
              <a:gd name="connsiteY4" fmla="*/ 2171700 h 2808275"/>
              <a:gd name="connsiteX0" fmla="*/ 0 w 2197860"/>
              <a:gd name="connsiteY0" fmla="*/ 2171700 h 2808275"/>
              <a:gd name="connsiteX1" fmla="*/ 2197860 w 2197860"/>
              <a:gd name="connsiteY1" fmla="*/ 0 h 2808275"/>
              <a:gd name="connsiteX2" fmla="*/ 1664460 w 2197860"/>
              <a:gd name="connsiteY2" fmla="*/ 2084375 h 2808275"/>
              <a:gd name="connsiteX3" fmla="*/ 0 w 2197860"/>
              <a:gd name="connsiteY3" fmla="*/ 2808275 h 2808275"/>
              <a:gd name="connsiteX4" fmla="*/ 0 w 2197860"/>
              <a:gd name="connsiteY4" fmla="*/ 2171700 h 2808275"/>
              <a:gd name="connsiteX0" fmla="*/ 0 w 2210560"/>
              <a:gd name="connsiteY0" fmla="*/ 2171700 h 2808275"/>
              <a:gd name="connsiteX1" fmla="*/ 2197860 w 2210560"/>
              <a:gd name="connsiteY1" fmla="*/ 0 h 2808275"/>
              <a:gd name="connsiteX2" fmla="*/ 2210560 w 2210560"/>
              <a:gd name="connsiteY2" fmla="*/ 2389175 h 2808275"/>
              <a:gd name="connsiteX3" fmla="*/ 0 w 2210560"/>
              <a:gd name="connsiteY3" fmla="*/ 2808275 h 2808275"/>
              <a:gd name="connsiteX4" fmla="*/ 0 w 2210560"/>
              <a:gd name="connsiteY4" fmla="*/ 2171700 h 2808275"/>
              <a:gd name="connsiteX0" fmla="*/ 190500 w 2210560"/>
              <a:gd name="connsiteY0" fmla="*/ 2071687 h 2808275"/>
              <a:gd name="connsiteX1" fmla="*/ 2197860 w 2210560"/>
              <a:gd name="connsiteY1" fmla="*/ 0 h 2808275"/>
              <a:gd name="connsiteX2" fmla="*/ 2210560 w 2210560"/>
              <a:gd name="connsiteY2" fmla="*/ 2389175 h 2808275"/>
              <a:gd name="connsiteX3" fmla="*/ 0 w 2210560"/>
              <a:gd name="connsiteY3" fmla="*/ 2808275 h 2808275"/>
              <a:gd name="connsiteX4" fmla="*/ 190500 w 2210560"/>
              <a:gd name="connsiteY4" fmla="*/ 2071687 h 2808275"/>
              <a:gd name="connsiteX0" fmla="*/ 138113 w 2210560"/>
              <a:gd name="connsiteY0" fmla="*/ 2176462 h 2808275"/>
              <a:gd name="connsiteX1" fmla="*/ 2197860 w 2210560"/>
              <a:gd name="connsiteY1" fmla="*/ 0 h 2808275"/>
              <a:gd name="connsiteX2" fmla="*/ 2210560 w 2210560"/>
              <a:gd name="connsiteY2" fmla="*/ 2389175 h 2808275"/>
              <a:gd name="connsiteX3" fmla="*/ 0 w 2210560"/>
              <a:gd name="connsiteY3" fmla="*/ 2808275 h 2808275"/>
              <a:gd name="connsiteX4" fmla="*/ 138113 w 2210560"/>
              <a:gd name="connsiteY4" fmla="*/ 2176462 h 2808275"/>
              <a:gd name="connsiteX0" fmla="*/ 0 w 2072447"/>
              <a:gd name="connsiteY0" fmla="*/ 2176462 h 2784463"/>
              <a:gd name="connsiteX1" fmla="*/ 2059747 w 2072447"/>
              <a:gd name="connsiteY1" fmla="*/ 0 h 2784463"/>
              <a:gd name="connsiteX2" fmla="*/ 2072447 w 2072447"/>
              <a:gd name="connsiteY2" fmla="*/ 2389175 h 2784463"/>
              <a:gd name="connsiteX3" fmla="*/ 176212 w 2072447"/>
              <a:gd name="connsiteY3" fmla="*/ 2784463 h 2784463"/>
              <a:gd name="connsiteX4" fmla="*/ 0 w 2072447"/>
              <a:gd name="connsiteY4" fmla="*/ 2176462 h 2784463"/>
              <a:gd name="connsiteX0" fmla="*/ 4763 w 2077210"/>
              <a:gd name="connsiteY0" fmla="*/ 2176462 h 2793988"/>
              <a:gd name="connsiteX1" fmla="*/ 2064510 w 2077210"/>
              <a:gd name="connsiteY1" fmla="*/ 0 h 2793988"/>
              <a:gd name="connsiteX2" fmla="*/ 2077210 w 2077210"/>
              <a:gd name="connsiteY2" fmla="*/ 2389175 h 2793988"/>
              <a:gd name="connsiteX3" fmla="*/ 0 w 2077210"/>
              <a:gd name="connsiteY3" fmla="*/ 2793988 h 2793988"/>
              <a:gd name="connsiteX4" fmla="*/ 4763 w 2077210"/>
              <a:gd name="connsiteY4" fmla="*/ 2176462 h 2793988"/>
              <a:gd name="connsiteX0" fmla="*/ 458 w 2077668"/>
              <a:gd name="connsiteY0" fmla="*/ 2176462 h 2793988"/>
              <a:gd name="connsiteX1" fmla="*/ 2064968 w 2077668"/>
              <a:gd name="connsiteY1" fmla="*/ 0 h 2793988"/>
              <a:gd name="connsiteX2" fmla="*/ 2077668 w 2077668"/>
              <a:gd name="connsiteY2" fmla="*/ 2389175 h 2793988"/>
              <a:gd name="connsiteX3" fmla="*/ 458 w 2077668"/>
              <a:gd name="connsiteY3" fmla="*/ 2793988 h 2793988"/>
              <a:gd name="connsiteX4" fmla="*/ 458 w 2077668"/>
              <a:gd name="connsiteY4" fmla="*/ 2176462 h 2793988"/>
              <a:gd name="connsiteX0" fmla="*/ 458 w 2077668"/>
              <a:gd name="connsiteY0" fmla="*/ 2157412 h 2774938"/>
              <a:gd name="connsiteX1" fmla="*/ 2069730 w 2077668"/>
              <a:gd name="connsiteY1" fmla="*/ 0 h 2774938"/>
              <a:gd name="connsiteX2" fmla="*/ 2077668 w 2077668"/>
              <a:gd name="connsiteY2" fmla="*/ 2370125 h 2774938"/>
              <a:gd name="connsiteX3" fmla="*/ 458 w 2077668"/>
              <a:gd name="connsiteY3" fmla="*/ 2774938 h 2774938"/>
              <a:gd name="connsiteX4" fmla="*/ 458 w 2077668"/>
              <a:gd name="connsiteY4" fmla="*/ 2157412 h 2774938"/>
              <a:gd name="connsiteX0" fmla="*/ 458 w 2077668"/>
              <a:gd name="connsiteY0" fmla="*/ 2138362 h 2755888"/>
              <a:gd name="connsiteX1" fmla="*/ 2069730 w 2077668"/>
              <a:gd name="connsiteY1" fmla="*/ 0 h 2755888"/>
              <a:gd name="connsiteX2" fmla="*/ 2077668 w 2077668"/>
              <a:gd name="connsiteY2" fmla="*/ 2351075 h 2755888"/>
              <a:gd name="connsiteX3" fmla="*/ 458 w 2077668"/>
              <a:gd name="connsiteY3" fmla="*/ 2755888 h 2755888"/>
              <a:gd name="connsiteX4" fmla="*/ 458 w 2077668"/>
              <a:gd name="connsiteY4" fmla="*/ 2138362 h 2755888"/>
              <a:gd name="connsiteX0" fmla="*/ 458 w 2072905"/>
              <a:gd name="connsiteY0" fmla="*/ 2138362 h 2755888"/>
              <a:gd name="connsiteX1" fmla="*/ 2069730 w 2072905"/>
              <a:gd name="connsiteY1" fmla="*/ 0 h 2755888"/>
              <a:gd name="connsiteX2" fmla="*/ 2072905 w 2072905"/>
              <a:gd name="connsiteY2" fmla="*/ 2379650 h 2755888"/>
              <a:gd name="connsiteX3" fmla="*/ 458 w 2072905"/>
              <a:gd name="connsiteY3" fmla="*/ 2755888 h 2755888"/>
              <a:gd name="connsiteX4" fmla="*/ 458 w 2072905"/>
              <a:gd name="connsiteY4" fmla="*/ 2138362 h 2755888"/>
              <a:gd name="connsiteX0" fmla="*/ 458 w 2075555"/>
              <a:gd name="connsiteY0" fmla="*/ 2152650 h 2770176"/>
              <a:gd name="connsiteX1" fmla="*/ 2074492 w 2075555"/>
              <a:gd name="connsiteY1" fmla="*/ 0 h 2770176"/>
              <a:gd name="connsiteX2" fmla="*/ 2072905 w 2075555"/>
              <a:gd name="connsiteY2" fmla="*/ 2393938 h 2770176"/>
              <a:gd name="connsiteX3" fmla="*/ 458 w 2075555"/>
              <a:gd name="connsiteY3" fmla="*/ 2770176 h 2770176"/>
              <a:gd name="connsiteX4" fmla="*/ 458 w 2075555"/>
              <a:gd name="connsiteY4" fmla="*/ 2152650 h 2770176"/>
              <a:gd name="connsiteX0" fmla="*/ 458 w 2075261"/>
              <a:gd name="connsiteY0" fmla="*/ 2152650 h 2770176"/>
              <a:gd name="connsiteX1" fmla="*/ 2074492 w 2075261"/>
              <a:gd name="connsiteY1" fmla="*/ 0 h 2770176"/>
              <a:gd name="connsiteX2" fmla="*/ 2068143 w 2075261"/>
              <a:gd name="connsiteY2" fmla="*/ 2408226 h 2770176"/>
              <a:gd name="connsiteX3" fmla="*/ 458 w 2075261"/>
              <a:gd name="connsiteY3" fmla="*/ 2770176 h 2770176"/>
              <a:gd name="connsiteX4" fmla="*/ 458 w 2075261"/>
              <a:gd name="connsiteY4" fmla="*/ 2152650 h 2770176"/>
              <a:gd name="connsiteX0" fmla="*/ 458 w 2075555"/>
              <a:gd name="connsiteY0" fmla="*/ 2152650 h 2770176"/>
              <a:gd name="connsiteX1" fmla="*/ 2074492 w 2075555"/>
              <a:gd name="connsiteY1" fmla="*/ 0 h 2770176"/>
              <a:gd name="connsiteX2" fmla="*/ 2072905 w 2075555"/>
              <a:gd name="connsiteY2" fmla="*/ 2408226 h 2770176"/>
              <a:gd name="connsiteX3" fmla="*/ 458 w 2075555"/>
              <a:gd name="connsiteY3" fmla="*/ 2770176 h 2770176"/>
              <a:gd name="connsiteX4" fmla="*/ 458 w 2075555"/>
              <a:gd name="connsiteY4" fmla="*/ 2152650 h 2770176"/>
              <a:gd name="connsiteX0" fmla="*/ 458 w 2082430"/>
              <a:gd name="connsiteY0" fmla="*/ 2152650 h 4279889"/>
              <a:gd name="connsiteX1" fmla="*/ 2074492 w 2082430"/>
              <a:gd name="connsiteY1" fmla="*/ 0 h 4279889"/>
              <a:gd name="connsiteX2" fmla="*/ 2082430 w 2082430"/>
              <a:gd name="connsiteY2" fmla="*/ 4279889 h 4279889"/>
              <a:gd name="connsiteX3" fmla="*/ 458 w 2082430"/>
              <a:gd name="connsiteY3" fmla="*/ 2770176 h 4279889"/>
              <a:gd name="connsiteX4" fmla="*/ 458 w 2082430"/>
              <a:gd name="connsiteY4" fmla="*/ 2152650 h 4279889"/>
              <a:gd name="connsiteX0" fmla="*/ 458 w 2089548"/>
              <a:gd name="connsiteY0" fmla="*/ 357187 h 2484426"/>
              <a:gd name="connsiteX1" fmla="*/ 2088779 w 2089548"/>
              <a:gd name="connsiteY1" fmla="*/ 0 h 2484426"/>
              <a:gd name="connsiteX2" fmla="*/ 2082430 w 2089548"/>
              <a:gd name="connsiteY2" fmla="*/ 2484426 h 2484426"/>
              <a:gd name="connsiteX3" fmla="*/ 458 w 2089548"/>
              <a:gd name="connsiteY3" fmla="*/ 974713 h 2484426"/>
              <a:gd name="connsiteX4" fmla="*/ 458 w 2089548"/>
              <a:gd name="connsiteY4" fmla="*/ 357187 h 2484426"/>
              <a:gd name="connsiteX0" fmla="*/ 458 w 2082430"/>
              <a:gd name="connsiteY0" fmla="*/ 233362 h 2360601"/>
              <a:gd name="connsiteX1" fmla="*/ 2022104 w 2082430"/>
              <a:gd name="connsiteY1" fmla="*/ 0 h 2360601"/>
              <a:gd name="connsiteX2" fmla="*/ 2082430 w 2082430"/>
              <a:gd name="connsiteY2" fmla="*/ 2360601 h 2360601"/>
              <a:gd name="connsiteX3" fmla="*/ 458 w 2082430"/>
              <a:gd name="connsiteY3" fmla="*/ 850888 h 2360601"/>
              <a:gd name="connsiteX4" fmla="*/ 458 w 2082430"/>
              <a:gd name="connsiteY4" fmla="*/ 233362 h 2360601"/>
              <a:gd name="connsiteX0" fmla="*/ 458 w 2082430"/>
              <a:gd name="connsiteY0" fmla="*/ 366712 h 2493951"/>
              <a:gd name="connsiteX1" fmla="*/ 2079254 w 2082430"/>
              <a:gd name="connsiteY1" fmla="*/ 0 h 2493951"/>
              <a:gd name="connsiteX2" fmla="*/ 2082430 w 2082430"/>
              <a:gd name="connsiteY2" fmla="*/ 2493951 h 2493951"/>
              <a:gd name="connsiteX3" fmla="*/ 458 w 2082430"/>
              <a:gd name="connsiteY3" fmla="*/ 984238 h 2493951"/>
              <a:gd name="connsiteX4" fmla="*/ 458 w 2082430"/>
              <a:gd name="connsiteY4" fmla="*/ 366712 h 2493951"/>
              <a:gd name="connsiteX0" fmla="*/ 458 w 2116299"/>
              <a:gd name="connsiteY0" fmla="*/ 366712 h 2258667"/>
              <a:gd name="connsiteX1" fmla="*/ 2079254 w 2116299"/>
              <a:gd name="connsiteY1" fmla="*/ 0 h 2258667"/>
              <a:gd name="connsiteX2" fmla="*/ 2116299 w 2116299"/>
              <a:gd name="connsiteY2" fmla="*/ 2258667 h 2258667"/>
              <a:gd name="connsiteX3" fmla="*/ 458 w 2116299"/>
              <a:gd name="connsiteY3" fmla="*/ 984238 h 2258667"/>
              <a:gd name="connsiteX4" fmla="*/ 458 w 2116299"/>
              <a:gd name="connsiteY4" fmla="*/ 366712 h 2258667"/>
              <a:gd name="connsiteX0" fmla="*/ 458 w 2116299"/>
              <a:gd name="connsiteY0" fmla="*/ 429454 h 2321409"/>
              <a:gd name="connsiteX1" fmla="*/ 2113123 w 2116299"/>
              <a:gd name="connsiteY1" fmla="*/ 0 h 2321409"/>
              <a:gd name="connsiteX2" fmla="*/ 2116299 w 2116299"/>
              <a:gd name="connsiteY2" fmla="*/ 2321409 h 2321409"/>
              <a:gd name="connsiteX3" fmla="*/ 458 w 2116299"/>
              <a:gd name="connsiteY3" fmla="*/ 1046980 h 2321409"/>
              <a:gd name="connsiteX4" fmla="*/ 458 w 2116299"/>
              <a:gd name="connsiteY4" fmla="*/ 429454 h 2321409"/>
              <a:gd name="connsiteX0" fmla="*/ 34 w 2166678"/>
              <a:gd name="connsiteY0" fmla="*/ 458695 h 2321409"/>
              <a:gd name="connsiteX1" fmla="*/ 2163502 w 2166678"/>
              <a:gd name="connsiteY1" fmla="*/ 0 h 2321409"/>
              <a:gd name="connsiteX2" fmla="*/ 2166678 w 2166678"/>
              <a:gd name="connsiteY2" fmla="*/ 2321409 h 2321409"/>
              <a:gd name="connsiteX3" fmla="*/ 50837 w 2166678"/>
              <a:gd name="connsiteY3" fmla="*/ 1046980 h 2321409"/>
              <a:gd name="connsiteX4" fmla="*/ 34 w 2166678"/>
              <a:gd name="connsiteY4" fmla="*/ 458695 h 2321409"/>
              <a:gd name="connsiteX0" fmla="*/ 34 w 2164040"/>
              <a:gd name="connsiteY0" fmla="*/ 458695 h 2555343"/>
              <a:gd name="connsiteX1" fmla="*/ 2163502 w 2164040"/>
              <a:gd name="connsiteY1" fmla="*/ 0 h 2555343"/>
              <a:gd name="connsiteX2" fmla="*/ 2149744 w 2164040"/>
              <a:gd name="connsiteY2" fmla="*/ 2555343 h 2555343"/>
              <a:gd name="connsiteX3" fmla="*/ 50837 w 2164040"/>
              <a:gd name="connsiteY3" fmla="*/ 1046980 h 2555343"/>
              <a:gd name="connsiteX4" fmla="*/ 34 w 2164040"/>
              <a:gd name="connsiteY4" fmla="*/ 458695 h 2555343"/>
              <a:gd name="connsiteX0" fmla="*/ 50803 w 2113202"/>
              <a:gd name="connsiteY0" fmla="*/ 414832 h 2555343"/>
              <a:gd name="connsiteX1" fmla="*/ 2112664 w 2113202"/>
              <a:gd name="connsiteY1" fmla="*/ 0 h 2555343"/>
              <a:gd name="connsiteX2" fmla="*/ 2098906 w 2113202"/>
              <a:gd name="connsiteY2" fmla="*/ 2555343 h 2555343"/>
              <a:gd name="connsiteX3" fmla="*/ -1 w 2113202"/>
              <a:gd name="connsiteY3" fmla="*/ 1046980 h 2555343"/>
              <a:gd name="connsiteX4" fmla="*/ 50803 w 2113202"/>
              <a:gd name="connsiteY4" fmla="*/ 414832 h 2555343"/>
              <a:gd name="connsiteX0" fmla="*/ 88 w 2130224"/>
              <a:gd name="connsiteY0" fmla="*/ 400211 h 2555343"/>
              <a:gd name="connsiteX1" fmla="*/ 2129686 w 2130224"/>
              <a:gd name="connsiteY1" fmla="*/ 0 h 2555343"/>
              <a:gd name="connsiteX2" fmla="*/ 2115928 w 2130224"/>
              <a:gd name="connsiteY2" fmla="*/ 2555343 h 2555343"/>
              <a:gd name="connsiteX3" fmla="*/ 17021 w 2130224"/>
              <a:gd name="connsiteY3" fmla="*/ 1046980 h 2555343"/>
              <a:gd name="connsiteX4" fmla="*/ 88 w 2130224"/>
              <a:gd name="connsiteY4" fmla="*/ 400211 h 255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0224" h="2555343">
                <a:moveTo>
                  <a:pt x="88" y="400211"/>
                </a:moveTo>
                <a:lnTo>
                  <a:pt x="2129686" y="0"/>
                </a:lnTo>
                <a:cubicBezTo>
                  <a:pt x="2133919" y="796392"/>
                  <a:pt x="2111695" y="1758951"/>
                  <a:pt x="2115928" y="2555343"/>
                </a:cubicBezTo>
                <a:lnTo>
                  <a:pt x="17021" y="1046980"/>
                </a:lnTo>
                <a:cubicBezTo>
                  <a:pt x="18609" y="841138"/>
                  <a:pt x="-1500" y="606053"/>
                  <a:pt x="88" y="400211"/>
                </a:cubicBezTo>
                <a:close/>
              </a:path>
            </a:pathLst>
          </a:custGeom>
          <a:solidFill>
            <a:schemeClr val="accent3">
              <a:lumMod val="50000"/>
            </a:schemeClr>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5" name="102 Rectángulo"/>
          <p:cNvSpPr/>
          <p:nvPr/>
        </p:nvSpPr>
        <p:spPr bwMode="auto">
          <a:xfrm>
            <a:off x="3297170" y="2783733"/>
            <a:ext cx="795596" cy="1588217"/>
          </a:xfrm>
          <a:custGeom>
            <a:avLst/>
            <a:gdLst>
              <a:gd name="connsiteX0" fmla="*/ 0 w 3632960"/>
              <a:gd name="connsiteY0" fmla="*/ 0 h 636575"/>
              <a:gd name="connsiteX1" fmla="*/ 3632960 w 3632960"/>
              <a:gd name="connsiteY1" fmla="*/ 0 h 636575"/>
              <a:gd name="connsiteX2" fmla="*/ 3632960 w 3632960"/>
              <a:gd name="connsiteY2" fmla="*/ 636575 h 636575"/>
              <a:gd name="connsiteX3" fmla="*/ 0 w 3632960"/>
              <a:gd name="connsiteY3" fmla="*/ 636575 h 636575"/>
              <a:gd name="connsiteX4" fmla="*/ 0 w 3632960"/>
              <a:gd name="connsiteY4" fmla="*/ 0 h 636575"/>
              <a:gd name="connsiteX0" fmla="*/ 0 w 3632960"/>
              <a:gd name="connsiteY0" fmla="*/ 2171700 h 2808275"/>
              <a:gd name="connsiteX1" fmla="*/ 2197860 w 3632960"/>
              <a:gd name="connsiteY1" fmla="*/ 0 h 2808275"/>
              <a:gd name="connsiteX2" fmla="*/ 3632960 w 3632960"/>
              <a:gd name="connsiteY2" fmla="*/ 2808275 h 2808275"/>
              <a:gd name="connsiteX3" fmla="*/ 0 w 3632960"/>
              <a:gd name="connsiteY3" fmla="*/ 2808275 h 2808275"/>
              <a:gd name="connsiteX4" fmla="*/ 0 w 3632960"/>
              <a:gd name="connsiteY4" fmla="*/ 2171700 h 2808275"/>
              <a:gd name="connsiteX0" fmla="*/ 0 w 2197860"/>
              <a:gd name="connsiteY0" fmla="*/ 2171700 h 2808275"/>
              <a:gd name="connsiteX1" fmla="*/ 2197860 w 2197860"/>
              <a:gd name="connsiteY1" fmla="*/ 0 h 2808275"/>
              <a:gd name="connsiteX2" fmla="*/ 1664460 w 2197860"/>
              <a:gd name="connsiteY2" fmla="*/ 2084375 h 2808275"/>
              <a:gd name="connsiteX3" fmla="*/ 0 w 2197860"/>
              <a:gd name="connsiteY3" fmla="*/ 2808275 h 2808275"/>
              <a:gd name="connsiteX4" fmla="*/ 0 w 2197860"/>
              <a:gd name="connsiteY4" fmla="*/ 2171700 h 2808275"/>
              <a:gd name="connsiteX0" fmla="*/ 0 w 2210560"/>
              <a:gd name="connsiteY0" fmla="*/ 2171700 h 2808275"/>
              <a:gd name="connsiteX1" fmla="*/ 2197860 w 2210560"/>
              <a:gd name="connsiteY1" fmla="*/ 0 h 2808275"/>
              <a:gd name="connsiteX2" fmla="*/ 2210560 w 2210560"/>
              <a:gd name="connsiteY2" fmla="*/ 2389175 h 2808275"/>
              <a:gd name="connsiteX3" fmla="*/ 0 w 2210560"/>
              <a:gd name="connsiteY3" fmla="*/ 2808275 h 2808275"/>
              <a:gd name="connsiteX4" fmla="*/ 0 w 2210560"/>
              <a:gd name="connsiteY4" fmla="*/ 2171700 h 2808275"/>
              <a:gd name="connsiteX0" fmla="*/ 190500 w 2210560"/>
              <a:gd name="connsiteY0" fmla="*/ 2071687 h 2808275"/>
              <a:gd name="connsiteX1" fmla="*/ 2197860 w 2210560"/>
              <a:gd name="connsiteY1" fmla="*/ 0 h 2808275"/>
              <a:gd name="connsiteX2" fmla="*/ 2210560 w 2210560"/>
              <a:gd name="connsiteY2" fmla="*/ 2389175 h 2808275"/>
              <a:gd name="connsiteX3" fmla="*/ 0 w 2210560"/>
              <a:gd name="connsiteY3" fmla="*/ 2808275 h 2808275"/>
              <a:gd name="connsiteX4" fmla="*/ 190500 w 2210560"/>
              <a:gd name="connsiteY4" fmla="*/ 2071687 h 2808275"/>
              <a:gd name="connsiteX0" fmla="*/ 138113 w 2210560"/>
              <a:gd name="connsiteY0" fmla="*/ 2176462 h 2808275"/>
              <a:gd name="connsiteX1" fmla="*/ 2197860 w 2210560"/>
              <a:gd name="connsiteY1" fmla="*/ 0 h 2808275"/>
              <a:gd name="connsiteX2" fmla="*/ 2210560 w 2210560"/>
              <a:gd name="connsiteY2" fmla="*/ 2389175 h 2808275"/>
              <a:gd name="connsiteX3" fmla="*/ 0 w 2210560"/>
              <a:gd name="connsiteY3" fmla="*/ 2808275 h 2808275"/>
              <a:gd name="connsiteX4" fmla="*/ 138113 w 2210560"/>
              <a:gd name="connsiteY4" fmla="*/ 2176462 h 2808275"/>
              <a:gd name="connsiteX0" fmla="*/ 0 w 2072447"/>
              <a:gd name="connsiteY0" fmla="*/ 2176462 h 2784463"/>
              <a:gd name="connsiteX1" fmla="*/ 2059747 w 2072447"/>
              <a:gd name="connsiteY1" fmla="*/ 0 h 2784463"/>
              <a:gd name="connsiteX2" fmla="*/ 2072447 w 2072447"/>
              <a:gd name="connsiteY2" fmla="*/ 2389175 h 2784463"/>
              <a:gd name="connsiteX3" fmla="*/ 176212 w 2072447"/>
              <a:gd name="connsiteY3" fmla="*/ 2784463 h 2784463"/>
              <a:gd name="connsiteX4" fmla="*/ 0 w 2072447"/>
              <a:gd name="connsiteY4" fmla="*/ 2176462 h 2784463"/>
              <a:gd name="connsiteX0" fmla="*/ 4763 w 2077210"/>
              <a:gd name="connsiteY0" fmla="*/ 2176462 h 2793988"/>
              <a:gd name="connsiteX1" fmla="*/ 2064510 w 2077210"/>
              <a:gd name="connsiteY1" fmla="*/ 0 h 2793988"/>
              <a:gd name="connsiteX2" fmla="*/ 2077210 w 2077210"/>
              <a:gd name="connsiteY2" fmla="*/ 2389175 h 2793988"/>
              <a:gd name="connsiteX3" fmla="*/ 0 w 2077210"/>
              <a:gd name="connsiteY3" fmla="*/ 2793988 h 2793988"/>
              <a:gd name="connsiteX4" fmla="*/ 4763 w 2077210"/>
              <a:gd name="connsiteY4" fmla="*/ 2176462 h 2793988"/>
              <a:gd name="connsiteX0" fmla="*/ 458 w 2077668"/>
              <a:gd name="connsiteY0" fmla="*/ 2176462 h 2793988"/>
              <a:gd name="connsiteX1" fmla="*/ 2064968 w 2077668"/>
              <a:gd name="connsiteY1" fmla="*/ 0 h 2793988"/>
              <a:gd name="connsiteX2" fmla="*/ 2077668 w 2077668"/>
              <a:gd name="connsiteY2" fmla="*/ 2389175 h 2793988"/>
              <a:gd name="connsiteX3" fmla="*/ 458 w 2077668"/>
              <a:gd name="connsiteY3" fmla="*/ 2793988 h 2793988"/>
              <a:gd name="connsiteX4" fmla="*/ 458 w 2077668"/>
              <a:gd name="connsiteY4" fmla="*/ 2176462 h 2793988"/>
              <a:gd name="connsiteX0" fmla="*/ 458 w 2077668"/>
              <a:gd name="connsiteY0" fmla="*/ 2157412 h 2774938"/>
              <a:gd name="connsiteX1" fmla="*/ 2069730 w 2077668"/>
              <a:gd name="connsiteY1" fmla="*/ 0 h 2774938"/>
              <a:gd name="connsiteX2" fmla="*/ 2077668 w 2077668"/>
              <a:gd name="connsiteY2" fmla="*/ 2370125 h 2774938"/>
              <a:gd name="connsiteX3" fmla="*/ 458 w 2077668"/>
              <a:gd name="connsiteY3" fmla="*/ 2774938 h 2774938"/>
              <a:gd name="connsiteX4" fmla="*/ 458 w 2077668"/>
              <a:gd name="connsiteY4" fmla="*/ 2157412 h 2774938"/>
              <a:gd name="connsiteX0" fmla="*/ 458 w 2077668"/>
              <a:gd name="connsiteY0" fmla="*/ 2138362 h 2755888"/>
              <a:gd name="connsiteX1" fmla="*/ 2069730 w 2077668"/>
              <a:gd name="connsiteY1" fmla="*/ 0 h 2755888"/>
              <a:gd name="connsiteX2" fmla="*/ 2077668 w 2077668"/>
              <a:gd name="connsiteY2" fmla="*/ 2351075 h 2755888"/>
              <a:gd name="connsiteX3" fmla="*/ 458 w 2077668"/>
              <a:gd name="connsiteY3" fmla="*/ 2755888 h 2755888"/>
              <a:gd name="connsiteX4" fmla="*/ 458 w 2077668"/>
              <a:gd name="connsiteY4" fmla="*/ 2138362 h 2755888"/>
              <a:gd name="connsiteX0" fmla="*/ 458 w 2072905"/>
              <a:gd name="connsiteY0" fmla="*/ 2138362 h 2755888"/>
              <a:gd name="connsiteX1" fmla="*/ 2069730 w 2072905"/>
              <a:gd name="connsiteY1" fmla="*/ 0 h 2755888"/>
              <a:gd name="connsiteX2" fmla="*/ 2072905 w 2072905"/>
              <a:gd name="connsiteY2" fmla="*/ 2379650 h 2755888"/>
              <a:gd name="connsiteX3" fmla="*/ 458 w 2072905"/>
              <a:gd name="connsiteY3" fmla="*/ 2755888 h 2755888"/>
              <a:gd name="connsiteX4" fmla="*/ 458 w 2072905"/>
              <a:gd name="connsiteY4" fmla="*/ 2138362 h 2755888"/>
              <a:gd name="connsiteX0" fmla="*/ 458 w 2075555"/>
              <a:gd name="connsiteY0" fmla="*/ 2152650 h 2770176"/>
              <a:gd name="connsiteX1" fmla="*/ 2074492 w 2075555"/>
              <a:gd name="connsiteY1" fmla="*/ 0 h 2770176"/>
              <a:gd name="connsiteX2" fmla="*/ 2072905 w 2075555"/>
              <a:gd name="connsiteY2" fmla="*/ 2393938 h 2770176"/>
              <a:gd name="connsiteX3" fmla="*/ 458 w 2075555"/>
              <a:gd name="connsiteY3" fmla="*/ 2770176 h 2770176"/>
              <a:gd name="connsiteX4" fmla="*/ 458 w 2075555"/>
              <a:gd name="connsiteY4" fmla="*/ 2152650 h 2770176"/>
              <a:gd name="connsiteX0" fmla="*/ 458 w 2075261"/>
              <a:gd name="connsiteY0" fmla="*/ 2152650 h 2770176"/>
              <a:gd name="connsiteX1" fmla="*/ 2074492 w 2075261"/>
              <a:gd name="connsiteY1" fmla="*/ 0 h 2770176"/>
              <a:gd name="connsiteX2" fmla="*/ 2068143 w 2075261"/>
              <a:gd name="connsiteY2" fmla="*/ 2408226 h 2770176"/>
              <a:gd name="connsiteX3" fmla="*/ 458 w 2075261"/>
              <a:gd name="connsiteY3" fmla="*/ 2770176 h 2770176"/>
              <a:gd name="connsiteX4" fmla="*/ 458 w 2075261"/>
              <a:gd name="connsiteY4" fmla="*/ 2152650 h 2770176"/>
              <a:gd name="connsiteX0" fmla="*/ 458 w 2075555"/>
              <a:gd name="connsiteY0" fmla="*/ 2152650 h 2770176"/>
              <a:gd name="connsiteX1" fmla="*/ 2074492 w 2075555"/>
              <a:gd name="connsiteY1" fmla="*/ 0 h 2770176"/>
              <a:gd name="connsiteX2" fmla="*/ 2072905 w 2075555"/>
              <a:gd name="connsiteY2" fmla="*/ 2408226 h 2770176"/>
              <a:gd name="connsiteX3" fmla="*/ 458 w 2075555"/>
              <a:gd name="connsiteY3" fmla="*/ 2770176 h 2770176"/>
              <a:gd name="connsiteX4" fmla="*/ 458 w 2075555"/>
              <a:gd name="connsiteY4" fmla="*/ 2152650 h 2770176"/>
              <a:gd name="connsiteX0" fmla="*/ 458 w 2082430"/>
              <a:gd name="connsiteY0" fmla="*/ 2152650 h 4279889"/>
              <a:gd name="connsiteX1" fmla="*/ 2074492 w 2082430"/>
              <a:gd name="connsiteY1" fmla="*/ 0 h 4279889"/>
              <a:gd name="connsiteX2" fmla="*/ 2082430 w 2082430"/>
              <a:gd name="connsiteY2" fmla="*/ 4279889 h 4279889"/>
              <a:gd name="connsiteX3" fmla="*/ 458 w 2082430"/>
              <a:gd name="connsiteY3" fmla="*/ 2770176 h 4279889"/>
              <a:gd name="connsiteX4" fmla="*/ 458 w 2082430"/>
              <a:gd name="connsiteY4" fmla="*/ 2152650 h 4279889"/>
              <a:gd name="connsiteX0" fmla="*/ 458 w 2089548"/>
              <a:gd name="connsiteY0" fmla="*/ 357187 h 2484426"/>
              <a:gd name="connsiteX1" fmla="*/ 2088779 w 2089548"/>
              <a:gd name="connsiteY1" fmla="*/ 0 h 2484426"/>
              <a:gd name="connsiteX2" fmla="*/ 2082430 w 2089548"/>
              <a:gd name="connsiteY2" fmla="*/ 2484426 h 2484426"/>
              <a:gd name="connsiteX3" fmla="*/ 458 w 2089548"/>
              <a:gd name="connsiteY3" fmla="*/ 974713 h 2484426"/>
              <a:gd name="connsiteX4" fmla="*/ 458 w 2089548"/>
              <a:gd name="connsiteY4" fmla="*/ 357187 h 2484426"/>
              <a:gd name="connsiteX0" fmla="*/ 458 w 2082430"/>
              <a:gd name="connsiteY0" fmla="*/ 233362 h 2360601"/>
              <a:gd name="connsiteX1" fmla="*/ 2022104 w 2082430"/>
              <a:gd name="connsiteY1" fmla="*/ 0 h 2360601"/>
              <a:gd name="connsiteX2" fmla="*/ 2082430 w 2082430"/>
              <a:gd name="connsiteY2" fmla="*/ 2360601 h 2360601"/>
              <a:gd name="connsiteX3" fmla="*/ 458 w 2082430"/>
              <a:gd name="connsiteY3" fmla="*/ 850888 h 2360601"/>
              <a:gd name="connsiteX4" fmla="*/ 458 w 2082430"/>
              <a:gd name="connsiteY4" fmla="*/ 233362 h 2360601"/>
              <a:gd name="connsiteX0" fmla="*/ 458 w 2082430"/>
              <a:gd name="connsiteY0" fmla="*/ 366712 h 2493951"/>
              <a:gd name="connsiteX1" fmla="*/ 2079254 w 2082430"/>
              <a:gd name="connsiteY1" fmla="*/ 0 h 2493951"/>
              <a:gd name="connsiteX2" fmla="*/ 2082430 w 2082430"/>
              <a:gd name="connsiteY2" fmla="*/ 2493951 h 2493951"/>
              <a:gd name="connsiteX3" fmla="*/ 458 w 2082430"/>
              <a:gd name="connsiteY3" fmla="*/ 984238 h 2493951"/>
              <a:gd name="connsiteX4" fmla="*/ 458 w 2082430"/>
              <a:gd name="connsiteY4" fmla="*/ 366712 h 2493951"/>
              <a:gd name="connsiteX0" fmla="*/ 25400 w 2081972"/>
              <a:gd name="connsiteY0" fmla="*/ 0 h 4000489"/>
              <a:gd name="connsiteX1" fmla="*/ 2078796 w 2081972"/>
              <a:gd name="connsiteY1" fmla="*/ 1506538 h 4000489"/>
              <a:gd name="connsiteX2" fmla="*/ 2081972 w 2081972"/>
              <a:gd name="connsiteY2" fmla="*/ 4000489 h 4000489"/>
              <a:gd name="connsiteX3" fmla="*/ 0 w 2081972"/>
              <a:gd name="connsiteY3" fmla="*/ 2490776 h 4000489"/>
              <a:gd name="connsiteX4" fmla="*/ 25400 w 2081972"/>
              <a:gd name="connsiteY4" fmla="*/ 0 h 4000489"/>
              <a:gd name="connsiteX0" fmla="*/ 14 w 2056586"/>
              <a:gd name="connsiteY0" fmla="*/ 0 h 4000489"/>
              <a:gd name="connsiteX1" fmla="*/ 2053410 w 2056586"/>
              <a:gd name="connsiteY1" fmla="*/ 1506538 h 4000489"/>
              <a:gd name="connsiteX2" fmla="*/ 2056586 w 2056586"/>
              <a:gd name="connsiteY2" fmla="*/ 4000489 h 4000489"/>
              <a:gd name="connsiteX3" fmla="*/ 139714 w 2056586"/>
              <a:gd name="connsiteY3" fmla="*/ 712776 h 4000489"/>
              <a:gd name="connsiteX4" fmla="*/ 14 w 2056586"/>
              <a:gd name="connsiteY4" fmla="*/ 0 h 4000489"/>
              <a:gd name="connsiteX0" fmla="*/ 6350 w 2062922"/>
              <a:gd name="connsiteY0" fmla="*/ 0 h 4000489"/>
              <a:gd name="connsiteX1" fmla="*/ 2059746 w 2062922"/>
              <a:gd name="connsiteY1" fmla="*/ 1506538 h 4000489"/>
              <a:gd name="connsiteX2" fmla="*/ 2062922 w 2062922"/>
              <a:gd name="connsiteY2" fmla="*/ 4000489 h 4000489"/>
              <a:gd name="connsiteX3" fmla="*/ 0 w 2062922"/>
              <a:gd name="connsiteY3" fmla="*/ 630226 h 4000489"/>
              <a:gd name="connsiteX4" fmla="*/ 6350 w 2062922"/>
              <a:gd name="connsiteY4" fmla="*/ 0 h 4000489"/>
              <a:gd name="connsiteX0" fmla="*/ 458 w 2063380"/>
              <a:gd name="connsiteY0" fmla="*/ 0 h 4006839"/>
              <a:gd name="connsiteX1" fmla="*/ 2060204 w 2063380"/>
              <a:gd name="connsiteY1" fmla="*/ 1512888 h 4006839"/>
              <a:gd name="connsiteX2" fmla="*/ 2063380 w 2063380"/>
              <a:gd name="connsiteY2" fmla="*/ 4006839 h 4006839"/>
              <a:gd name="connsiteX3" fmla="*/ 458 w 2063380"/>
              <a:gd name="connsiteY3" fmla="*/ 636576 h 4006839"/>
              <a:gd name="connsiteX4" fmla="*/ 458 w 2063380"/>
              <a:gd name="connsiteY4" fmla="*/ 0 h 4006839"/>
              <a:gd name="connsiteX0" fmla="*/ 179 w 2069451"/>
              <a:gd name="connsiteY0" fmla="*/ 0 h 4006839"/>
              <a:gd name="connsiteX1" fmla="*/ 2066275 w 2069451"/>
              <a:gd name="connsiteY1" fmla="*/ 1512888 h 4006839"/>
              <a:gd name="connsiteX2" fmla="*/ 2069451 w 2069451"/>
              <a:gd name="connsiteY2" fmla="*/ 4006839 h 4006839"/>
              <a:gd name="connsiteX3" fmla="*/ 6529 w 2069451"/>
              <a:gd name="connsiteY3" fmla="*/ 636576 h 4006839"/>
              <a:gd name="connsiteX4" fmla="*/ 179 w 2069451"/>
              <a:gd name="connsiteY4" fmla="*/ 0 h 4006839"/>
              <a:gd name="connsiteX0" fmla="*/ 3175 w 2072447"/>
              <a:gd name="connsiteY0" fmla="*/ 0 h 4006839"/>
              <a:gd name="connsiteX1" fmla="*/ 2069271 w 2072447"/>
              <a:gd name="connsiteY1" fmla="*/ 1512888 h 4006839"/>
              <a:gd name="connsiteX2" fmla="*/ 2072447 w 2072447"/>
              <a:gd name="connsiteY2" fmla="*/ 4006839 h 4006839"/>
              <a:gd name="connsiteX3" fmla="*/ 0 w 2072447"/>
              <a:gd name="connsiteY3" fmla="*/ 652451 h 4006839"/>
              <a:gd name="connsiteX4" fmla="*/ 3175 w 2072447"/>
              <a:gd name="connsiteY4" fmla="*/ 0 h 4006839"/>
              <a:gd name="connsiteX0" fmla="*/ 794 w 2070066"/>
              <a:gd name="connsiteY0" fmla="*/ 0 h 4006839"/>
              <a:gd name="connsiteX1" fmla="*/ 2066890 w 2070066"/>
              <a:gd name="connsiteY1" fmla="*/ 1512888 h 4006839"/>
              <a:gd name="connsiteX2" fmla="*/ 2070066 w 2070066"/>
              <a:gd name="connsiteY2" fmla="*/ 4006839 h 4006839"/>
              <a:gd name="connsiteX3" fmla="*/ 0 w 2070066"/>
              <a:gd name="connsiteY3" fmla="*/ 645307 h 4006839"/>
              <a:gd name="connsiteX4" fmla="*/ 794 w 2070066"/>
              <a:gd name="connsiteY4" fmla="*/ 0 h 4006839"/>
              <a:gd name="connsiteX0" fmla="*/ 794 w 2070066"/>
              <a:gd name="connsiteY0" fmla="*/ 0 h 4006839"/>
              <a:gd name="connsiteX1" fmla="*/ 2066890 w 2070066"/>
              <a:gd name="connsiteY1" fmla="*/ 1512888 h 4006839"/>
              <a:gd name="connsiteX2" fmla="*/ 2070066 w 2070066"/>
              <a:gd name="connsiteY2" fmla="*/ 4006839 h 4006839"/>
              <a:gd name="connsiteX3" fmla="*/ 0 w 2070066"/>
              <a:gd name="connsiteY3" fmla="*/ 645307 h 4006839"/>
              <a:gd name="connsiteX4" fmla="*/ 794 w 2070066"/>
              <a:gd name="connsiteY4" fmla="*/ 0 h 4006839"/>
              <a:gd name="connsiteX0" fmla="*/ 51467 w 2070066"/>
              <a:gd name="connsiteY0" fmla="*/ 0 h 4425472"/>
              <a:gd name="connsiteX1" fmla="*/ 2066890 w 2070066"/>
              <a:gd name="connsiteY1" fmla="*/ 1931521 h 4425472"/>
              <a:gd name="connsiteX2" fmla="*/ 2070066 w 2070066"/>
              <a:gd name="connsiteY2" fmla="*/ 4425472 h 4425472"/>
              <a:gd name="connsiteX3" fmla="*/ 0 w 2070066"/>
              <a:gd name="connsiteY3" fmla="*/ 1063940 h 4425472"/>
              <a:gd name="connsiteX4" fmla="*/ 51467 w 2070066"/>
              <a:gd name="connsiteY4" fmla="*/ 0 h 4425472"/>
              <a:gd name="connsiteX0" fmla="*/ 93 w 2086258"/>
              <a:gd name="connsiteY0" fmla="*/ 0 h 4443673"/>
              <a:gd name="connsiteX1" fmla="*/ 2083082 w 2086258"/>
              <a:gd name="connsiteY1" fmla="*/ 1949722 h 4443673"/>
              <a:gd name="connsiteX2" fmla="*/ 2086258 w 2086258"/>
              <a:gd name="connsiteY2" fmla="*/ 4443673 h 4443673"/>
              <a:gd name="connsiteX3" fmla="*/ 16192 w 2086258"/>
              <a:gd name="connsiteY3" fmla="*/ 1082141 h 4443673"/>
              <a:gd name="connsiteX4" fmla="*/ 93 w 2086258"/>
              <a:gd name="connsiteY4" fmla="*/ 0 h 4443673"/>
              <a:gd name="connsiteX0" fmla="*/ 93 w 2086258"/>
              <a:gd name="connsiteY0" fmla="*/ 0 h 4443673"/>
              <a:gd name="connsiteX1" fmla="*/ 2066190 w 2086258"/>
              <a:gd name="connsiteY1" fmla="*/ 1822312 h 4443673"/>
              <a:gd name="connsiteX2" fmla="*/ 2086258 w 2086258"/>
              <a:gd name="connsiteY2" fmla="*/ 4443673 h 4443673"/>
              <a:gd name="connsiteX3" fmla="*/ 16192 w 2086258"/>
              <a:gd name="connsiteY3" fmla="*/ 1082141 h 4443673"/>
              <a:gd name="connsiteX4" fmla="*/ 93 w 2086258"/>
              <a:gd name="connsiteY4" fmla="*/ 0 h 4443673"/>
              <a:gd name="connsiteX0" fmla="*/ 793 w 2086958"/>
              <a:gd name="connsiteY0" fmla="*/ 0 h 4443673"/>
              <a:gd name="connsiteX1" fmla="*/ 2066890 w 2086958"/>
              <a:gd name="connsiteY1" fmla="*/ 1822312 h 4443673"/>
              <a:gd name="connsiteX2" fmla="*/ 2086958 w 2086958"/>
              <a:gd name="connsiteY2" fmla="*/ 4443673 h 4443673"/>
              <a:gd name="connsiteX3" fmla="*/ 0 w 2086958"/>
              <a:gd name="connsiteY3" fmla="*/ 681711 h 4443673"/>
              <a:gd name="connsiteX4" fmla="*/ 793 w 2086958"/>
              <a:gd name="connsiteY4" fmla="*/ 0 h 4443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958" h="4443673">
                <a:moveTo>
                  <a:pt x="793" y="0"/>
                </a:moveTo>
                <a:cubicBezTo>
                  <a:pt x="689492" y="504296"/>
                  <a:pt x="1378191" y="1318016"/>
                  <a:pt x="2066890" y="1822312"/>
                </a:cubicBezTo>
                <a:cubicBezTo>
                  <a:pt x="2071123" y="2618704"/>
                  <a:pt x="2082725" y="3647281"/>
                  <a:pt x="2086958" y="4443673"/>
                </a:cubicBezTo>
                <a:lnTo>
                  <a:pt x="0" y="681711"/>
                </a:lnTo>
                <a:cubicBezTo>
                  <a:pt x="1588" y="475869"/>
                  <a:pt x="-795" y="205842"/>
                  <a:pt x="793" y="0"/>
                </a:cubicBezTo>
                <a:close/>
              </a:path>
            </a:pathLst>
          </a:custGeom>
          <a:solidFill>
            <a:schemeClr val="accent1">
              <a:lumMod val="50000"/>
            </a:schemeClr>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2" name="91 Rectángulo"/>
          <p:cNvSpPr/>
          <p:nvPr/>
        </p:nvSpPr>
        <p:spPr bwMode="auto">
          <a:xfrm>
            <a:off x="2053658" y="2278139"/>
            <a:ext cx="1250496" cy="238688"/>
          </a:xfrm>
          <a:prstGeom prst="rect">
            <a:avLst/>
          </a:prstGeom>
          <a:solidFill>
            <a:schemeClr val="accent4"/>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r>
              <a:rPr kumimoji="0" lang="es-ES" sz="1300" b="0" i="0" u="none" strike="noStrike" kern="1200" cap="none" spc="0" normalizeH="0" baseline="0" noProof="0" dirty="0">
                <a:ln>
                  <a:noFill/>
                </a:ln>
                <a:solidFill>
                  <a:srgbClr val="FFFFFF"/>
                </a:solidFill>
                <a:effectLst/>
                <a:uLnTx/>
                <a:uFillTx/>
                <a:latin typeface="FontAwesome" panose="020B0604020202020204" charset="0"/>
                <a:ea typeface="+mn-ea"/>
                <a:cs typeface="FontAwesome" panose="020B0604020202020204" charset="0"/>
              </a:rPr>
              <a:t></a:t>
            </a:r>
            <a:endParaRPr kumimoji="0" lang="es-SV"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4" name="93 Rectángulo"/>
          <p:cNvSpPr/>
          <p:nvPr/>
        </p:nvSpPr>
        <p:spPr bwMode="auto">
          <a:xfrm>
            <a:off x="2057230" y="2509860"/>
            <a:ext cx="1246924" cy="238688"/>
          </a:xfrm>
          <a:prstGeom prst="rect">
            <a:avLst/>
          </a:prstGeom>
          <a:solidFill>
            <a:schemeClr val="accent3"/>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r>
              <a:rPr kumimoji="0" lang="es-SV" sz="1500" b="0" i="0" u="none" strike="noStrike" kern="1200" cap="none" spc="0" normalizeH="0" baseline="0" noProof="0" dirty="0">
                <a:ln>
                  <a:noFill/>
                </a:ln>
                <a:solidFill>
                  <a:srgbClr val="FFFFFF"/>
                </a:solidFill>
                <a:effectLst/>
                <a:uLnTx/>
                <a:uFillTx/>
                <a:latin typeface="FontAwesome" panose="020B0604020202020204" charset="0"/>
                <a:ea typeface="+mn-ea"/>
                <a:cs typeface="FontAwesome" panose="020B0604020202020204" charset="0"/>
              </a:rPr>
              <a:t></a:t>
            </a:r>
          </a:p>
        </p:txBody>
      </p:sp>
      <p:sp>
        <p:nvSpPr>
          <p:cNvPr id="95" name="94 Rectángulo"/>
          <p:cNvSpPr/>
          <p:nvPr/>
        </p:nvSpPr>
        <p:spPr bwMode="auto">
          <a:xfrm>
            <a:off x="2077592" y="2753279"/>
            <a:ext cx="1225668" cy="238688"/>
          </a:xfrm>
          <a:prstGeom prst="rect">
            <a:avLst/>
          </a:prstGeom>
          <a:solidFill>
            <a:schemeClr val="accent1"/>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r>
              <a:rPr kumimoji="0" lang="es-SV" sz="1500" b="0" i="0" u="none" strike="noStrike" kern="1200" cap="none" spc="0" normalizeH="0" baseline="0" noProof="0" dirty="0">
                <a:ln>
                  <a:noFill/>
                </a:ln>
                <a:solidFill>
                  <a:srgbClr val="FFFFFF"/>
                </a:solidFill>
                <a:effectLst/>
                <a:uLnTx/>
                <a:uFillTx/>
                <a:latin typeface="FontAwesome" panose="020B0604020202020204" charset="0"/>
                <a:ea typeface="+mn-ea"/>
                <a:cs typeface="FontAwesome" panose="020B0604020202020204" charset="0"/>
              </a:rPr>
              <a:t></a:t>
            </a:r>
          </a:p>
        </p:txBody>
      </p:sp>
      <p:sp>
        <p:nvSpPr>
          <p:cNvPr id="100" name="99 Rectángulo"/>
          <p:cNvSpPr/>
          <p:nvPr/>
        </p:nvSpPr>
        <p:spPr bwMode="auto">
          <a:xfrm>
            <a:off x="4075376" y="952175"/>
            <a:ext cx="5068624" cy="1318687"/>
          </a:xfrm>
          <a:custGeom>
            <a:avLst/>
            <a:gdLst>
              <a:gd name="connsiteX0" fmla="*/ 0 w 9222464"/>
              <a:gd name="connsiteY0" fmla="*/ 0 h 2489978"/>
              <a:gd name="connsiteX1" fmla="*/ 9222464 w 9222464"/>
              <a:gd name="connsiteY1" fmla="*/ 0 h 2489978"/>
              <a:gd name="connsiteX2" fmla="*/ 9222464 w 9222464"/>
              <a:gd name="connsiteY2" fmla="*/ 2489978 h 2489978"/>
              <a:gd name="connsiteX3" fmla="*/ 0 w 9222464"/>
              <a:gd name="connsiteY3" fmla="*/ 2489978 h 2489978"/>
              <a:gd name="connsiteX4" fmla="*/ 0 w 9222464"/>
              <a:gd name="connsiteY4" fmla="*/ 0 h 2489978"/>
              <a:gd name="connsiteX0" fmla="*/ 4762 w 9227226"/>
              <a:gd name="connsiteY0" fmla="*/ 0 h 2489978"/>
              <a:gd name="connsiteX1" fmla="*/ 9227226 w 9227226"/>
              <a:gd name="connsiteY1" fmla="*/ 0 h 2489978"/>
              <a:gd name="connsiteX2" fmla="*/ 9227226 w 9227226"/>
              <a:gd name="connsiteY2" fmla="*/ 2489978 h 2489978"/>
              <a:gd name="connsiteX3" fmla="*/ 0 w 9227226"/>
              <a:gd name="connsiteY3" fmla="*/ 2409015 h 2489978"/>
              <a:gd name="connsiteX4" fmla="*/ 4762 w 9227226"/>
              <a:gd name="connsiteY4" fmla="*/ 0 h 2489978"/>
              <a:gd name="connsiteX0" fmla="*/ 4762 w 9231988"/>
              <a:gd name="connsiteY0" fmla="*/ 0 h 2413778"/>
              <a:gd name="connsiteX1" fmla="*/ 9227226 w 9231988"/>
              <a:gd name="connsiteY1" fmla="*/ 0 h 2413778"/>
              <a:gd name="connsiteX2" fmla="*/ 9231988 w 9231988"/>
              <a:gd name="connsiteY2" fmla="*/ 2413778 h 2413778"/>
              <a:gd name="connsiteX3" fmla="*/ 0 w 9231988"/>
              <a:gd name="connsiteY3" fmla="*/ 2409015 h 2413778"/>
              <a:gd name="connsiteX4" fmla="*/ 4762 w 9231988"/>
              <a:gd name="connsiteY4" fmla="*/ 0 h 2413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1988" h="2413778">
                <a:moveTo>
                  <a:pt x="4762" y="0"/>
                </a:moveTo>
                <a:lnTo>
                  <a:pt x="9227226" y="0"/>
                </a:lnTo>
                <a:cubicBezTo>
                  <a:pt x="9228813" y="804593"/>
                  <a:pt x="9230401" y="1609185"/>
                  <a:pt x="9231988" y="2413778"/>
                </a:cubicBezTo>
                <a:lnTo>
                  <a:pt x="0" y="2409015"/>
                </a:lnTo>
                <a:cubicBezTo>
                  <a:pt x="1587" y="1606010"/>
                  <a:pt x="3175" y="803005"/>
                  <a:pt x="4762" y="0"/>
                </a:cubicBezTo>
                <a:close/>
              </a:path>
            </a:pathLst>
          </a:custGeom>
          <a:solidFill>
            <a:schemeClr val="accent4"/>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1" name="100 Rectángulo"/>
          <p:cNvSpPr/>
          <p:nvPr/>
        </p:nvSpPr>
        <p:spPr bwMode="auto">
          <a:xfrm>
            <a:off x="4075376" y="1880865"/>
            <a:ext cx="5068624" cy="1413660"/>
          </a:xfrm>
          <a:prstGeom prst="rect">
            <a:avLst/>
          </a:prstGeom>
          <a:solidFill>
            <a:schemeClr val="accent3"/>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2" name="101 Rectángulo"/>
          <p:cNvSpPr/>
          <p:nvPr/>
        </p:nvSpPr>
        <p:spPr bwMode="auto">
          <a:xfrm>
            <a:off x="4099886" y="3313750"/>
            <a:ext cx="5044114" cy="1453556"/>
          </a:xfrm>
          <a:prstGeom prst="rect">
            <a:avLst/>
          </a:prstGeom>
          <a:solidFill>
            <a:schemeClr val="accent1"/>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3" name="2 Grupo"/>
          <p:cNvGrpSpPr>
            <a:grpSpLocks noChangeAspect="1"/>
          </p:cNvGrpSpPr>
          <p:nvPr/>
        </p:nvGrpSpPr>
        <p:grpSpPr>
          <a:xfrm>
            <a:off x="323528" y="1668428"/>
            <a:ext cx="1932556" cy="1819658"/>
            <a:chOff x="5157547" y="4915790"/>
            <a:chExt cx="5153819" cy="4852984"/>
          </a:xfrm>
        </p:grpSpPr>
        <p:sp>
          <p:nvSpPr>
            <p:cNvPr id="5" name="4 Rectángulo"/>
            <p:cNvSpPr/>
            <p:nvPr/>
          </p:nvSpPr>
          <p:spPr bwMode="auto">
            <a:xfrm flipH="1">
              <a:off x="5735929" y="5853998"/>
              <a:ext cx="4414144" cy="3173574"/>
            </a:xfrm>
            <a:custGeom>
              <a:avLst/>
              <a:gdLst/>
              <a:ahLst/>
              <a:cxnLst/>
              <a:rect l="l" t="t" r="r" b="b"/>
              <a:pathLst>
                <a:path w="4414144" h="3173574">
                  <a:moveTo>
                    <a:pt x="336463" y="2363484"/>
                  </a:moveTo>
                  <a:lnTo>
                    <a:pt x="4414144" y="2363484"/>
                  </a:lnTo>
                  <a:lnTo>
                    <a:pt x="4414144" y="3173574"/>
                  </a:lnTo>
                  <a:lnTo>
                    <a:pt x="0" y="3173574"/>
                  </a:lnTo>
                  <a:lnTo>
                    <a:pt x="0" y="2699947"/>
                  </a:lnTo>
                  <a:cubicBezTo>
                    <a:pt x="0" y="2514124"/>
                    <a:pt x="150640" y="2363484"/>
                    <a:pt x="336463" y="2363484"/>
                  </a:cubicBezTo>
                  <a:close/>
                  <a:moveTo>
                    <a:pt x="710346" y="0"/>
                  </a:moveTo>
                  <a:lnTo>
                    <a:pt x="4002086" y="0"/>
                  </a:lnTo>
                  <a:cubicBezTo>
                    <a:pt x="4229659" y="0"/>
                    <a:pt x="4414143" y="185751"/>
                    <a:pt x="4414143" y="414886"/>
                  </a:cubicBezTo>
                  <a:lnTo>
                    <a:pt x="4414143" y="1948597"/>
                  </a:lnTo>
                  <a:lnTo>
                    <a:pt x="4414142" y="1948607"/>
                  </a:lnTo>
                  <a:lnTo>
                    <a:pt x="4414142" y="2363483"/>
                  </a:lnTo>
                  <a:lnTo>
                    <a:pt x="4002086" y="2363483"/>
                  </a:lnTo>
                  <a:lnTo>
                    <a:pt x="3516552" y="2363483"/>
                  </a:lnTo>
                  <a:lnTo>
                    <a:pt x="2735240" y="2363483"/>
                  </a:lnTo>
                  <a:cubicBezTo>
                    <a:pt x="2944573" y="2363479"/>
                    <a:pt x="3114270" y="2192614"/>
                    <a:pt x="3114270" y="1981842"/>
                  </a:cubicBezTo>
                  <a:lnTo>
                    <a:pt x="3114270" y="1600842"/>
                  </a:lnTo>
                  <a:cubicBezTo>
                    <a:pt x="3114270" y="1390067"/>
                    <a:pt x="2944568" y="1219200"/>
                    <a:pt x="2735230" y="1219200"/>
                  </a:cubicBezTo>
                  <a:lnTo>
                    <a:pt x="1213706" y="1219200"/>
                  </a:lnTo>
                  <a:cubicBezTo>
                    <a:pt x="1051533" y="1219200"/>
                    <a:pt x="913148" y="1321747"/>
                    <a:pt x="860546" y="1466506"/>
                  </a:cubicBezTo>
                  <a:cubicBezTo>
                    <a:pt x="851081" y="1458387"/>
                    <a:pt x="838704" y="1454151"/>
                    <a:pt x="825338" y="1454151"/>
                  </a:cubicBezTo>
                  <a:lnTo>
                    <a:pt x="672939" y="1454151"/>
                  </a:lnTo>
                  <a:cubicBezTo>
                    <a:pt x="638745" y="1454151"/>
                    <a:pt x="611026" y="1481870"/>
                    <a:pt x="611026" y="1516064"/>
                  </a:cubicBezTo>
                  <a:lnTo>
                    <a:pt x="611026" y="1621646"/>
                  </a:lnTo>
                  <a:lnTo>
                    <a:pt x="298289" y="2127470"/>
                  </a:lnTo>
                  <a:lnTo>
                    <a:pt x="298289" y="1948597"/>
                  </a:lnTo>
                  <a:lnTo>
                    <a:pt x="298289" y="1485886"/>
                  </a:lnTo>
                  <a:lnTo>
                    <a:pt x="298289" y="414886"/>
                  </a:lnTo>
                  <a:cubicBezTo>
                    <a:pt x="298289" y="185751"/>
                    <a:pt x="482773" y="0"/>
                    <a:pt x="710346" y="0"/>
                  </a:cubicBezTo>
                  <a:close/>
                </a:path>
              </a:pathLst>
            </a:custGeom>
            <a:solidFill>
              <a:srgbClr val="E4E0CD"/>
            </a:solidFill>
            <a:ln>
              <a:solidFill>
                <a:schemeClr val="tx1">
                  <a:lumMod val="65000"/>
                  <a:lumOff val="35000"/>
                </a:schemeClr>
              </a:solid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9 Rectángulo redondeado"/>
            <p:cNvSpPr/>
            <p:nvPr/>
          </p:nvSpPr>
          <p:spPr bwMode="auto">
            <a:xfrm flipH="1">
              <a:off x="9262822" y="7308150"/>
              <a:ext cx="276225" cy="909334"/>
            </a:xfrm>
            <a:custGeom>
              <a:avLst/>
              <a:gdLst/>
              <a:ahLst/>
              <a:cxnLst/>
              <a:rect l="l" t="t" r="r" b="b"/>
              <a:pathLst>
                <a:path w="276225" h="909334">
                  <a:moveTo>
                    <a:pt x="61910" y="909334"/>
                  </a:moveTo>
                  <a:lnTo>
                    <a:pt x="214314" y="909334"/>
                  </a:lnTo>
                  <a:cubicBezTo>
                    <a:pt x="214314" y="909334"/>
                    <a:pt x="214313" y="909334"/>
                    <a:pt x="214312" y="909334"/>
                  </a:cubicBezTo>
                  <a:lnTo>
                    <a:pt x="61913" y="909334"/>
                  </a:lnTo>
                  <a:close/>
                  <a:moveTo>
                    <a:pt x="61913" y="0"/>
                  </a:moveTo>
                  <a:lnTo>
                    <a:pt x="214312" y="0"/>
                  </a:lnTo>
                  <a:cubicBezTo>
                    <a:pt x="248506" y="0"/>
                    <a:pt x="276225" y="27719"/>
                    <a:pt x="276225" y="61913"/>
                  </a:cubicBezTo>
                  <a:lnTo>
                    <a:pt x="276225" y="814561"/>
                  </a:lnTo>
                  <a:lnTo>
                    <a:pt x="164219" y="814561"/>
                  </a:lnTo>
                  <a:lnTo>
                    <a:pt x="164219" y="99244"/>
                  </a:lnTo>
                  <a:lnTo>
                    <a:pt x="112005" y="99244"/>
                  </a:lnTo>
                  <a:lnTo>
                    <a:pt x="112005" y="814561"/>
                  </a:lnTo>
                  <a:lnTo>
                    <a:pt x="0" y="814561"/>
                  </a:lnTo>
                  <a:lnTo>
                    <a:pt x="0" y="61913"/>
                  </a:lnTo>
                  <a:cubicBezTo>
                    <a:pt x="0" y="27719"/>
                    <a:pt x="27719" y="0"/>
                    <a:pt x="61913" y="0"/>
                  </a:cubicBezTo>
                  <a:close/>
                </a:path>
              </a:pathLst>
            </a:custGeom>
            <a:solidFill>
              <a:srgbClr val="524F56"/>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10 Rectángulo"/>
            <p:cNvSpPr/>
            <p:nvPr/>
          </p:nvSpPr>
          <p:spPr bwMode="auto">
            <a:xfrm flipH="1">
              <a:off x="5735930" y="9026858"/>
              <a:ext cx="4414143" cy="248521"/>
            </a:xfrm>
            <a:prstGeom prst="rect">
              <a:avLst/>
            </a:prstGeom>
            <a:solidFill>
              <a:schemeClr val="tx1">
                <a:lumMod val="75000"/>
                <a:lumOff val="25000"/>
              </a:schemeClr>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15 Rectángulo"/>
            <p:cNvSpPr/>
            <p:nvPr/>
          </p:nvSpPr>
          <p:spPr bwMode="auto">
            <a:xfrm flipH="1">
              <a:off x="5735929" y="9275379"/>
              <a:ext cx="4414143" cy="493395"/>
            </a:xfrm>
            <a:prstGeom prst="rect">
              <a:avLst/>
            </a:prstGeom>
            <a:solidFill>
              <a:srgbClr val="171E27"/>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14 Rectángulo redondeado"/>
            <p:cNvSpPr/>
            <p:nvPr/>
          </p:nvSpPr>
          <p:spPr bwMode="auto">
            <a:xfrm flipH="1">
              <a:off x="8671440" y="7707612"/>
              <a:ext cx="1639926" cy="509872"/>
            </a:xfrm>
            <a:custGeom>
              <a:avLst/>
              <a:gdLst/>
              <a:ahLst/>
              <a:cxnLst/>
              <a:rect l="l" t="t" r="r" b="b"/>
              <a:pathLst>
                <a:path w="1639926" h="509872">
                  <a:moveTo>
                    <a:pt x="135349" y="0"/>
                  </a:moveTo>
                  <a:cubicBezTo>
                    <a:pt x="95387" y="42139"/>
                    <a:pt x="71283" y="99158"/>
                    <a:pt x="71283" y="161806"/>
                  </a:cubicBezTo>
                  <a:lnTo>
                    <a:pt x="71283" y="176093"/>
                  </a:lnTo>
                  <a:cubicBezTo>
                    <a:pt x="71283" y="308092"/>
                    <a:pt x="178290" y="415099"/>
                    <a:pt x="310289" y="415099"/>
                  </a:cubicBezTo>
                  <a:lnTo>
                    <a:pt x="1639926" y="415099"/>
                  </a:lnTo>
                  <a:lnTo>
                    <a:pt x="1639926" y="509872"/>
                  </a:lnTo>
                  <a:lnTo>
                    <a:pt x="274486" y="509871"/>
                  </a:lnTo>
                  <a:cubicBezTo>
                    <a:pt x="122892" y="509871"/>
                    <a:pt x="0" y="386980"/>
                    <a:pt x="0" y="235386"/>
                  </a:cubicBezTo>
                  <a:cubicBezTo>
                    <a:pt x="0" y="134803"/>
                    <a:pt x="54101" y="46857"/>
                    <a:pt x="135349" y="0"/>
                  </a:cubicBezTo>
                  <a:close/>
                </a:path>
              </a:pathLst>
            </a:custGeom>
            <a:solidFill>
              <a:schemeClr val="tx1">
                <a:lumMod val="75000"/>
                <a:lumOff val="25000"/>
              </a:schemeClr>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20 Rectángulo"/>
            <p:cNvSpPr/>
            <p:nvPr/>
          </p:nvSpPr>
          <p:spPr bwMode="auto">
            <a:xfrm rot="1676990" flipH="1">
              <a:off x="5390753" y="7387409"/>
              <a:ext cx="926600" cy="735027"/>
            </a:xfrm>
            <a:custGeom>
              <a:avLst/>
              <a:gdLst>
                <a:gd name="connsiteX0" fmla="*/ 656155 w 656155"/>
                <a:gd name="connsiteY0" fmla="*/ 92971 h 526100"/>
                <a:gd name="connsiteX1" fmla="*/ 525364 w 656155"/>
                <a:gd name="connsiteY1" fmla="*/ 526100 h 526100"/>
                <a:gd name="connsiteX2" fmla="*/ 497607 w 656155"/>
                <a:gd name="connsiteY2" fmla="*/ 507583 h 526100"/>
                <a:gd name="connsiteX3" fmla="*/ 101644 w 656155"/>
                <a:gd name="connsiteY3" fmla="*/ 523935 h 526100"/>
                <a:gd name="connsiteX4" fmla="*/ 0 w 656155"/>
                <a:gd name="connsiteY4" fmla="*/ 0 h 526100"/>
                <a:gd name="connsiteX5" fmla="*/ 57088 w 656155"/>
                <a:gd name="connsiteY5" fmla="*/ 34086 h 526100"/>
                <a:gd name="connsiteX6" fmla="*/ 656155 w 656155"/>
                <a:gd name="connsiteY6" fmla="*/ 92971 h 526100"/>
                <a:gd name="connsiteX0" fmla="*/ 656155 w 656155"/>
                <a:gd name="connsiteY0" fmla="*/ 92971 h 545305"/>
                <a:gd name="connsiteX1" fmla="*/ 525364 w 656155"/>
                <a:gd name="connsiteY1" fmla="*/ 526100 h 545305"/>
                <a:gd name="connsiteX2" fmla="*/ 497607 w 656155"/>
                <a:gd name="connsiteY2" fmla="*/ 507583 h 545305"/>
                <a:gd name="connsiteX3" fmla="*/ 71732 w 656155"/>
                <a:gd name="connsiteY3" fmla="*/ 545305 h 545305"/>
                <a:gd name="connsiteX4" fmla="*/ 0 w 656155"/>
                <a:gd name="connsiteY4" fmla="*/ 0 h 545305"/>
                <a:gd name="connsiteX5" fmla="*/ 57088 w 656155"/>
                <a:gd name="connsiteY5" fmla="*/ 34086 h 545305"/>
                <a:gd name="connsiteX6" fmla="*/ 656155 w 656155"/>
                <a:gd name="connsiteY6" fmla="*/ 92971 h 545305"/>
                <a:gd name="connsiteX0" fmla="*/ 656155 w 656155"/>
                <a:gd name="connsiteY0" fmla="*/ 92971 h 545305"/>
                <a:gd name="connsiteX1" fmla="*/ 508432 w 656155"/>
                <a:gd name="connsiteY1" fmla="*/ 540686 h 545305"/>
                <a:gd name="connsiteX2" fmla="*/ 497607 w 656155"/>
                <a:gd name="connsiteY2" fmla="*/ 507583 h 545305"/>
                <a:gd name="connsiteX3" fmla="*/ 71732 w 656155"/>
                <a:gd name="connsiteY3" fmla="*/ 545305 h 545305"/>
                <a:gd name="connsiteX4" fmla="*/ 0 w 656155"/>
                <a:gd name="connsiteY4" fmla="*/ 0 h 545305"/>
                <a:gd name="connsiteX5" fmla="*/ 57088 w 656155"/>
                <a:gd name="connsiteY5" fmla="*/ 34086 h 545305"/>
                <a:gd name="connsiteX6" fmla="*/ 656155 w 656155"/>
                <a:gd name="connsiteY6" fmla="*/ 92971 h 545305"/>
                <a:gd name="connsiteX0" fmla="*/ 656155 w 656155"/>
                <a:gd name="connsiteY0" fmla="*/ 92971 h 545305"/>
                <a:gd name="connsiteX1" fmla="*/ 497607 w 656155"/>
                <a:gd name="connsiteY1" fmla="*/ 507583 h 545305"/>
                <a:gd name="connsiteX2" fmla="*/ 71732 w 656155"/>
                <a:gd name="connsiteY2" fmla="*/ 545305 h 545305"/>
                <a:gd name="connsiteX3" fmla="*/ 0 w 656155"/>
                <a:gd name="connsiteY3" fmla="*/ 0 h 545305"/>
                <a:gd name="connsiteX4" fmla="*/ 57088 w 656155"/>
                <a:gd name="connsiteY4" fmla="*/ 34086 h 545305"/>
                <a:gd name="connsiteX5" fmla="*/ 656155 w 656155"/>
                <a:gd name="connsiteY5" fmla="*/ 92971 h 545305"/>
                <a:gd name="connsiteX0" fmla="*/ 656155 w 656155"/>
                <a:gd name="connsiteY0" fmla="*/ 92971 h 545305"/>
                <a:gd name="connsiteX1" fmla="*/ 516698 w 656155"/>
                <a:gd name="connsiteY1" fmla="*/ 530195 h 545305"/>
                <a:gd name="connsiteX2" fmla="*/ 71732 w 656155"/>
                <a:gd name="connsiteY2" fmla="*/ 545305 h 545305"/>
                <a:gd name="connsiteX3" fmla="*/ 0 w 656155"/>
                <a:gd name="connsiteY3" fmla="*/ 0 h 545305"/>
                <a:gd name="connsiteX4" fmla="*/ 57088 w 656155"/>
                <a:gd name="connsiteY4" fmla="*/ 34086 h 545305"/>
                <a:gd name="connsiteX5" fmla="*/ 656155 w 656155"/>
                <a:gd name="connsiteY5" fmla="*/ 92971 h 54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155" h="545305">
                  <a:moveTo>
                    <a:pt x="656155" y="92971"/>
                  </a:moveTo>
                  <a:lnTo>
                    <a:pt x="516698" y="530195"/>
                  </a:lnTo>
                  <a:cubicBezTo>
                    <a:pt x="376648" y="455887"/>
                    <a:pt x="197775" y="468182"/>
                    <a:pt x="71732" y="545305"/>
                  </a:cubicBezTo>
                  <a:lnTo>
                    <a:pt x="0" y="0"/>
                  </a:lnTo>
                  <a:lnTo>
                    <a:pt x="57088" y="34086"/>
                  </a:lnTo>
                  <a:cubicBezTo>
                    <a:pt x="248868" y="135842"/>
                    <a:pt x="463516" y="151072"/>
                    <a:pt x="656155" y="92971"/>
                  </a:cubicBezTo>
                  <a:close/>
                </a:path>
              </a:pathLst>
            </a:custGeom>
            <a:solidFill>
              <a:srgbClr val="3CA6C3"/>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0" name="20 Rectángulo"/>
            <p:cNvSpPr/>
            <p:nvPr/>
          </p:nvSpPr>
          <p:spPr bwMode="auto">
            <a:xfrm rot="1676990" flipH="1">
              <a:off x="5527319" y="7486774"/>
              <a:ext cx="656155" cy="558193"/>
            </a:xfrm>
            <a:custGeom>
              <a:avLst/>
              <a:gdLst/>
              <a:ahLst/>
              <a:cxnLst/>
              <a:rect l="l" t="t" r="r" b="b"/>
              <a:pathLst>
                <a:path w="656155" h="526100">
                  <a:moveTo>
                    <a:pt x="656155" y="92971"/>
                  </a:moveTo>
                  <a:lnTo>
                    <a:pt x="525364" y="526100"/>
                  </a:lnTo>
                  <a:lnTo>
                    <a:pt x="497607" y="507583"/>
                  </a:lnTo>
                  <a:cubicBezTo>
                    <a:pt x="357557" y="433275"/>
                    <a:pt x="195343" y="442832"/>
                    <a:pt x="69300" y="519955"/>
                  </a:cubicBezTo>
                  <a:lnTo>
                    <a:pt x="0" y="0"/>
                  </a:lnTo>
                  <a:lnTo>
                    <a:pt x="57088" y="34086"/>
                  </a:lnTo>
                  <a:cubicBezTo>
                    <a:pt x="248868" y="135842"/>
                    <a:pt x="463516" y="151072"/>
                    <a:pt x="656155" y="92971"/>
                  </a:cubicBezTo>
                  <a:close/>
                </a:path>
              </a:pathLst>
            </a:custGeom>
            <a:solidFill>
              <a:schemeClr val="bg1">
                <a:lumMod val="85000"/>
              </a:schemeClr>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23 Elipse"/>
            <p:cNvSpPr>
              <a:spLocks noChangeAspect="1"/>
            </p:cNvSpPr>
            <p:nvPr/>
          </p:nvSpPr>
          <p:spPr bwMode="auto">
            <a:xfrm flipH="1">
              <a:off x="5411547" y="6102247"/>
              <a:ext cx="1587677" cy="1587677"/>
            </a:xfrm>
            <a:prstGeom prst="ellipse">
              <a:avLst/>
            </a:prstGeom>
            <a:solidFill>
              <a:srgbClr val="3CA6C3"/>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21 Elipse"/>
            <p:cNvSpPr>
              <a:spLocks noChangeAspect="1"/>
            </p:cNvSpPr>
            <p:nvPr/>
          </p:nvSpPr>
          <p:spPr bwMode="auto">
            <a:xfrm flipH="1">
              <a:off x="5524300" y="6214999"/>
              <a:ext cx="1362172" cy="1362172"/>
            </a:xfrm>
            <a:prstGeom prst="ellipse">
              <a:avLst/>
            </a:prstGeom>
            <a:solidFill>
              <a:schemeClr val="bg1">
                <a:lumMod val="95000"/>
              </a:schemeClr>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 name="18 Elipse"/>
            <p:cNvSpPr>
              <a:spLocks noChangeAspect="1"/>
            </p:cNvSpPr>
            <p:nvPr/>
          </p:nvSpPr>
          <p:spPr bwMode="auto">
            <a:xfrm flipH="1">
              <a:off x="5953386" y="6644085"/>
              <a:ext cx="504000" cy="504000"/>
            </a:xfrm>
            <a:prstGeom prst="ellipse">
              <a:avLst/>
            </a:prstGeom>
            <a:solidFill>
              <a:schemeClr val="tx1">
                <a:lumMod val="75000"/>
                <a:lumOff val="25000"/>
              </a:schemeClr>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25 Elipse"/>
            <p:cNvSpPr>
              <a:spLocks noChangeAspect="1"/>
            </p:cNvSpPr>
            <p:nvPr/>
          </p:nvSpPr>
          <p:spPr bwMode="auto">
            <a:xfrm flipH="1">
              <a:off x="5157547" y="7901722"/>
              <a:ext cx="873548" cy="873548"/>
            </a:xfrm>
            <a:prstGeom prst="ellipse">
              <a:avLst/>
            </a:prstGeom>
            <a:solidFill>
              <a:srgbClr val="3CA6C3"/>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22 Elipse"/>
            <p:cNvSpPr>
              <a:spLocks noChangeAspect="1"/>
            </p:cNvSpPr>
            <p:nvPr/>
          </p:nvSpPr>
          <p:spPr bwMode="auto">
            <a:xfrm flipH="1">
              <a:off x="5342321" y="8086496"/>
              <a:ext cx="504000" cy="504000"/>
            </a:xfrm>
            <a:prstGeom prst="ellipse">
              <a:avLst/>
            </a:prstGeom>
            <a:solidFill>
              <a:schemeClr val="bg1">
                <a:lumMod val="95000"/>
              </a:schemeClr>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 name="31 Elipse"/>
            <p:cNvSpPr>
              <a:spLocks noChangeAspect="1"/>
            </p:cNvSpPr>
            <p:nvPr/>
          </p:nvSpPr>
          <p:spPr bwMode="auto">
            <a:xfrm flipH="1">
              <a:off x="6670472" y="9414076"/>
              <a:ext cx="216000" cy="216000"/>
            </a:xfrm>
            <a:prstGeom prst="ellipse">
              <a:avLst/>
            </a:prstGeom>
            <a:solidFill>
              <a:schemeClr val="bg1"/>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 name="32 Elipse"/>
            <p:cNvSpPr>
              <a:spLocks noChangeAspect="1"/>
            </p:cNvSpPr>
            <p:nvPr/>
          </p:nvSpPr>
          <p:spPr bwMode="auto">
            <a:xfrm flipH="1">
              <a:off x="6329929" y="9414076"/>
              <a:ext cx="216000" cy="216000"/>
            </a:xfrm>
            <a:prstGeom prst="ellipse">
              <a:avLst/>
            </a:prstGeom>
            <a:solidFill>
              <a:schemeClr val="bg1"/>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 name="33 Elipse"/>
            <p:cNvSpPr>
              <a:spLocks noChangeAspect="1"/>
            </p:cNvSpPr>
            <p:nvPr/>
          </p:nvSpPr>
          <p:spPr bwMode="auto">
            <a:xfrm flipH="1">
              <a:off x="5989386" y="9414076"/>
              <a:ext cx="216000" cy="216000"/>
            </a:xfrm>
            <a:prstGeom prst="ellipse">
              <a:avLst/>
            </a:prstGeom>
            <a:solidFill>
              <a:schemeClr val="bg1"/>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5" name="44 Elipse"/>
            <p:cNvSpPr>
              <a:spLocks noChangeAspect="1"/>
            </p:cNvSpPr>
            <p:nvPr/>
          </p:nvSpPr>
          <p:spPr bwMode="auto">
            <a:xfrm flipH="1">
              <a:off x="9459170" y="6163159"/>
              <a:ext cx="108435" cy="108435"/>
            </a:xfrm>
            <a:prstGeom prst="ellipse">
              <a:avLst/>
            </a:prstGeom>
            <a:solidFill>
              <a:schemeClr val="accent1"/>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6" name="45 Elipse"/>
            <p:cNvSpPr>
              <a:spLocks noChangeAspect="1"/>
            </p:cNvSpPr>
            <p:nvPr/>
          </p:nvSpPr>
          <p:spPr bwMode="auto">
            <a:xfrm flipH="1">
              <a:off x="9312712" y="6049972"/>
              <a:ext cx="108435" cy="108435"/>
            </a:xfrm>
            <a:prstGeom prst="ellipse">
              <a:avLst/>
            </a:prstGeom>
            <a:solidFill>
              <a:schemeClr val="accent2"/>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7" name="46 Elipse"/>
            <p:cNvSpPr>
              <a:spLocks noChangeAspect="1"/>
            </p:cNvSpPr>
            <p:nvPr/>
          </p:nvSpPr>
          <p:spPr bwMode="auto">
            <a:xfrm flipH="1">
              <a:off x="8909459" y="6049972"/>
              <a:ext cx="108435" cy="108435"/>
            </a:xfrm>
            <a:prstGeom prst="ellipse">
              <a:avLst/>
            </a:prstGeom>
            <a:solidFill>
              <a:schemeClr val="accent4"/>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8" name="47 Elipse"/>
            <p:cNvSpPr>
              <a:spLocks noChangeAspect="1"/>
            </p:cNvSpPr>
            <p:nvPr/>
          </p:nvSpPr>
          <p:spPr bwMode="auto">
            <a:xfrm flipH="1">
              <a:off x="8766193" y="6163159"/>
              <a:ext cx="108435" cy="108435"/>
            </a:xfrm>
            <a:prstGeom prst="ellipse">
              <a:avLst/>
            </a:prstGeom>
            <a:solidFill>
              <a:schemeClr val="accent5"/>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9" name="48 Elipse"/>
            <p:cNvSpPr>
              <a:spLocks noChangeAspect="1"/>
            </p:cNvSpPr>
            <p:nvPr/>
          </p:nvSpPr>
          <p:spPr bwMode="auto">
            <a:xfrm flipH="1">
              <a:off x="9111362" y="6011866"/>
              <a:ext cx="108435" cy="108435"/>
            </a:xfrm>
            <a:prstGeom prst="ellipse">
              <a:avLst/>
            </a:prstGeom>
            <a:solidFill>
              <a:schemeClr val="accent3"/>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0" name="49 Elipse"/>
            <p:cNvSpPr>
              <a:spLocks noChangeAspect="1"/>
            </p:cNvSpPr>
            <p:nvPr/>
          </p:nvSpPr>
          <p:spPr bwMode="auto">
            <a:xfrm flipH="1">
              <a:off x="8799272" y="6149058"/>
              <a:ext cx="736051" cy="736051"/>
            </a:xfrm>
            <a:prstGeom prst="ellipse">
              <a:avLst/>
            </a:prstGeom>
            <a:solidFill>
              <a:srgbClr val="CD3A28"/>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5" name="34 Elipse"/>
            <p:cNvSpPr>
              <a:spLocks noChangeAspect="1"/>
            </p:cNvSpPr>
            <p:nvPr/>
          </p:nvSpPr>
          <p:spPr bwMode="auto">
            <a:xfrm flipH="1">
              <a:off x="8879298" y="6229083"/>
              <a:ext cx="576000" cy="576000"/>
            </a:xfrm>
            <a:prstGeom prst="ellipse">
              <a:avLst/>
            </a:prstGeom>
            <a:solidFill>
              <a:srgbClr val="C4C2B3"/>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26 Rectángulo redondeado"/>
            <p:cNvSpPr/>
            <p:nvPr/>
          </p:nvSpPr>
          <p:spPr bwMode="auto">
            <a:xfrm rot="19033863" flipH="1">
              <a:off x="9082866" y="6376834"/>
              <a:ext cx="390612" cy="83117"/>
            </a:xfrm>
            <a:prstGeom prst="roundRect">
              <a:avLst>
                <a:gd name="adj" fmla="val 50000"/>
              </a:avLst>
            </a:prstGeom>
            <a:solidFill>
              <a:schemeClr val="bg2">
                <a:lumMod val="25000"/>
              </a:schemeClr>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1" name="60 Elipse"/>
            <p:cNvSpPr>
              <a:spLocks noChangeAspect="1"/>
            </p:cNvSpPr>
            <p:nvPr/>
          </p:nvSpPr>
          <p:spPr bwMode="auto">
            <a:xfrm flipH="1">
              <a:off x="8423989" y="6162117"/>
              <a:ext cx="108435" cy="108435"/>
            </a:xfrm>
            <a:prstGeom prst="ellipse">
              <a:avLst/>
            </a:prstGeom>
            <a:solidFill>
              <a:schemeClr val="accent1"/>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 name="61 Elipse"/>
            <p:cNvSpPr>
              <a:spLocks noChangeAspect="1"/>
            </p:cNvSpPr>
            <p:nvPr/>
          </p:nvSpPr>
          <p:spPr bwMode="auto">
            <a:xfrm flipH="1">
              <a:off x="8277531" y="6048930"/>
              <a:ext cx="108435" cy="108435"/>
            </a:xfrm>
            <a:prstGeom prst="ellipse">
              <a:avLst/>
            </a:prstGeom>
            <a:solidFill>
              <a:schemeClr val="accent2"/>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 name="62 Elipse"/>
            <p:cNvSpPr>
              <a:spLocks noChangeAspect="1"/>
            </p:cNvSpPr>
            <p:nvPr/>
          </p:nvSpPr>
          <p:spPr bwMode="auto">
            <a:xfrm flipH="1">
              <a:off x="7874278" y="6048930"/>
              <a:ext cx="108435" cy="108435"/>
            </a:xfrm>
            <a:prstGeom prst="ellipse">
              <a:avLst/>
            </a:prstGeom>
            <a:solidFill>
              <a:schemeClr val="accent4"/>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4" name="63 Elipse"/>
            <p:cNvSpPr>
              <a:spLocks noChangeAspect="1"/>
            </p:cNvSpPr>
            <p:nvPr/>
          </p:nvSpPr>
          <p:spPr bwMode="auto">
            <a:xfrm flipH="1">
              <a:off x="7731012" y="6162117"/>
              <a:ext cx="108435" cy="108435"/>
            </a:xfrm>
            <a:prstGeom prst="ellipse">
              <a:avLst/>
            </a:prstGeom>
            <a:solidFill>
              <a:schemeClr val="accent5"/>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5" name="64 Elipse"/>
            <p:cNvSpPr>
              <a:spLocks noChangeAspect="1"/>
            </p:cNvSpPr>
            <p:nvPr/>
          </p:nvSpPr>
          <p:spPr bwMode="auto">
            <a:xfrm flipH="1">
              <a:off x="8076181" y="6010824"/>
              <a:ext cx="108435" cy="108435"/>
            </a:xfrm>
            <a:prstGeom prst="ellipse">
              <a:avLst/>
            </a:prstGeom>
            <a:solidFill>
              <a:schemeClr val="accent3"/>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6" name="65 Elipse"/>
            <p:cNvSpPr>
              <a:spLocks noChangeAspect="1"/>
            </p:cNvSpPr>
            <p:nvPr/>
          </p:nvSpPr>
          <p:spPr bwMode="auto">
            <a:xfrm flipH="1">
              <a:off x="7764091" y="6149058"/>
              <a:ext cx="736051" cy="736051"/>
            </a:xfrm>
            <a:prstGeom prst="ellipse">
              <a:avLst/>
            </a:prstGeom>
            <a:solidFill>
              <a:srgbClr val="CD3A28"/>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7" name="66 Elipse"/>
            <p:cNvSpPr>
              <a:spLocks noChangeAspect="1"/>
            </p:cNvSpPr>
            <p:nvPr/>
          </p:nvSpPr>
          <p:spPr bwMode="auto">
            <a:xfrm flipH="1">
              <a:off x="7844117" y="6229083"/>
              <a:ext cx="576000" cy="576000"/>
            </a:xfrm>
            <a:prstGeom prst="ellipse">
              <a:avLst/>
            </a:prstGeom>
            <a:solidFill>
              <a:srgbClr val="C4C2B3"/>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8" name="67 Rectángulo redondeado"/>
            <p:cNvSpPr/>
            <p:nvPr/>
          </p:nvSpPr>
          <p:spPr bwMode="auto">
            <a:xfrm rot="19033863" flipH="1">
              <a:off x="8047685" y="6375792"/>
              <a:ext cx="390612" cy="83117"/>
            </a:xfrm>
            <a:prstGeom prst="roundRect">
              <a:avLst>
                <a:gd name="adj" fmla="val 50000"/>
              </a:avLst>
            </a:prstGeom>
            <a:solidFill>
              <a:schemeClr val="bg2">
                <a:lumMod val="25000"/>
              </a:schemeClr>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9" name="68 Rectángulo redondeado"/>
            <p:cNvSpPr/>
            <p:nvPr/>
          </p:nvSpPr>
          <p:spPr bwMode="auto">
            <a:xfrm rot="16200000" flipH="1">
              <a:off x="8687730" y="5347327"/>
              <a:ext cx="969540" cy="106466"/>
            </a:xfrm>
            <a:prstGeom prst="roundRect">
              <a:avLst>
                <a:gd name="adj" fmla="val 50000"/>
              </a:avLst>
            </a:prstGeom>
            <a:solidFill>
              <a:schemeClr val="bg1">
                <a:lumMod val="75000"/>
              </a:schemeClr>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2" name="71 Rectángulo redondeado"/>
            <p:cNvSpPr/>
            <p:nvPr/>
          </p:nvSpPr>
          <p:spPr bwMode="auto">
            <a:xfrm flipH="1">
              <a:off x="8865319" y="4993790"/>
              <a:ext cx="614362" cy="750671"/>
            </a:xfrm>
            <a:custGeom>
              <a:avLst/>
              <a:gdLst/>
              <a:ahLst/>
              <a:cxnLst/>
              <a:rect l="l" t="t" r="r" b="b"/>
              <a:pathLst>
                <a:path w="614362" h="750671">
                  <a:moveTo>
                    <a:pt x="53336" y="0"/>
                  </a:moveTo>
                  <a:lnTo>
                    <a:pt x="561026" y="0"/>
                  </a:lnTo>
                  <a:cubicBezTo>
                    <a:pt x="590483" y="0"/>
                    <a:pt x="614362" y="23879"/>
                    <a:pt x="614362" y="53336"/>
                  </a:cubicBezTo>
                  <a:cubicBezTo>
                    <a:pt x="614362" y="82793"/>
                    <a:pt x="590483" y="106672"/>
                    <a:pt x="561026" y="106672"/>
                  </a:cubicBezTo>
                  <a:lnTo>
                    <a:pt x="467437" y="106672"/>
                  </a:lnTo>
                  <a:lnTo>
                    <a:pt x="467437" y="643999"/>
                  </a:lnTo>
                  <a:lnTo>
                    <a:pt x="561026" y="643999"/>
                  </a:lnTo>
                  <a:cubicBezTo>
                    <a:pt x="590483" y="643999"/>
                    <a:pt x="614362" y="667878"/>
                    <a:pt x="614362" y="697335"/>
                  </a:cubicBezTo>
                  <a:cubicBezTo>
                    <a:pt x="614362" y="726792"/>
                    <a:pt x="590483" y="750671"/>
                    <a:pt x="561026" y="750671"/>
                  </a:cubicBezTo>
                  <a:lnTo>
                    <a:pt x="53336" y="750671"/>
                  </a:lnTo>
                  <a:cubicBezTo>
                    <a:pt x="23879" y="750671"/>
                    <a:pt x="0" y="726792"/>
                    <a:pt x="0" y="697335"/>
                  </a:cubicBezTo>
                  <a:cubicBezTo>
                    <a:pt x="0" y="667878"/>
                    <a:pt x="23879" y="643999"/>
                    <a:pt x="53336" y="643999"/>
                  </a:cubicBezTo>
                  <a:lnTo>
                    <a:pt x="146925" y="643999"/>
                  </a:lnTo>
                  <a:lnTo>
                    <a:pt x="146925" y="106672"/>
                  </a:lnTo>
                  <a:lnTo>
                    <a:pt x="53336" y="106672"/>
                  </a:lnTo>
                  <a:cubicBezTo>
                    <a:pt x="23879" y="106672"/>
                    <a:pt x="0" y="82793"/>
                    <a:pt x="0" y="53336"/>
                  </a:cubicBezTo>
                  <a:cubicBezTo>
                    <a:pt x="0" y="23879"/>
                    <a:pt x="23879" y="0"/>
                    <a:pt x="53336" y="0"/>
                  </a:cubicBezTo>
                  <a:close/>
                </a:path>
              </a:pathLst>
            </a:custGeom>
            <a:solidFill>
              <a:schemeClr val="bg1">
                <a:lumMod val="65000"/>
              </a:schemeClr>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0" name="59 Paralelogramo"/>
            <p:cNvSpPr/>
            <p:nvPr/>
          </p:nvSpPr>
          <p:spPr bwMode="auto">
            <a:xfrm rot="16200000" flipH="1" flipV="1">
              <a:off x="9119581" y="5030955"/>
              <a:ext cx="105837" cy="350046"/>
            </a:xfrm>
            <a:prstGeom prst="parallelogram">
              <a:avLst/>
            </a:prstGeom>
            <a:solidFill>
              <a:srgbClr val="BD3725"/>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6" name="75 Paralelogramo"/>
            <p:cNvSpPr/>
            <p:nvPr/>
          </p:nvSpPr>
          <p:spPr bwMode="auto">
            <a:xfrm rot="16200000" flipH="1" flipV="1">
              <a:off x="9119580" y="5138256"/>
              <a:ext cx="105837" cy="350046"/>
            </a:xfrm>
            <a:prstGeom prst="parallelogram">
              <a:avLst/>
            </a:prstGeom>
            <a:solidFill>
              <a:srgbClr val="BD3725"/>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7" name="76 Paralelogramo"/>
            <p:cNvSpPr/>
            <p:nvPr/>
          </p:nvSpPr>
          <p:spPr bwMode="auto">
            <a:xfrm rot="16200000" flipH="1" flipV="1">
              <a:off x="9119581" y="5245557"/>
              <a:ext cx="105837" cy="350046"/>
            </a:xfrm>
            <a:prstGeom prst="parallelogram">
              <a:avLst/>
            </a:prstGeom>
            <a:solidFill>
              <a:srgbClr val="BD3725"/>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8" name="77 Paralelogramo"/>
            <p:cNvSpPr/>
            <p:nvPr/>
          </p:nvSpPr>
          <p:spPr bwMode="auto">
            <a:xfrm rot="16200000" flipH="1" flipV="1">
              <a:off x="9119580" y="5352859"/>
              <a:ext cx="105837" cy="350046"/>
            </a:xfrm>
            <a:prstGeom prst="parallelogram">
              <a:avLst/>
            </a:prstGeom>
            <a:solidFill>
              <a:srgbClr val="BD3725"/>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1" name="80 Rectángulo redondeado"/>
            <p:cNvSpPr/>
            <p:nvPr/>
          </p:nvSpPr>
          <p:spPr bwMode="auto">
            <a:xfrm rot="16200000" flipH="1">
              <a:off x="7644296" y="5347327"/>
              <a:ext cx="969540" cy="106466"/>
            </a:xfrm>
            <a:prstGeom prst="roundRect">
              <a:avLst>
                <a:gd name="adj" fmla="val 50000"/>
              </a:avLst>
            </a:prstGeom>
            <a:solidFill>
              <a:schemeClr val="bg1">
                <a:lumMod val="75000"/>
              </a:schemeClr>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2" name="71 Rectángulo redondeado"/>
            <p:cNvSpPr/>
            <p:nvPr/>
          </p:nvSpPr>
          <p:spPr bwMode="auto">
            <a:xfrm flipH="1">
              <a:off x="7821885" y="4993790"/>
              <a:ext cx="614362" cy="750671"/>
            </a:xfrm>
            <a:custGeom>
              <a:avLst/>
              <a:gdLst/>
              <a:ahLst/>
              <a:cxnLst/>
              <a:rect l="l" t="t" r="r" b="b"/>
              <a:pathLst>
                <a:path w="614362" h="750671">
                  <a:moveTo>
                    <a:pt x="53336" y="0"/>
                  </a:moveTo>
                  <a:lnTo>
                    <a:pt x="561026" y="0"/>
                  </a:lnTo>
                  <a:cubicBezTo>
                    <a:pt x="590483" y="0"/>
                    <a:pt x="614362" y="23879"/>
                    <a:pt x="614362" y="53336"/>
                  </a:cubicBezTo>
                  <a:cubicBezTo>
                    <a:pt x="614362" y="82793"/>
                    <a:pt x="590483" y="106672"/>
                    <a:pt x="561026" y="106672"/>
                  </a:cubicBezTo>
                  <a:lnTo>
                    <a:pt x="467437" y="106672"/>
                  </a:lnTo>
                  <a:lnTo>
                    <a:pt x="467437" y="643999"/>
                  </a:lnTo>
                  <a:lnTo>
                    <a:pt x="561026" y="643999"/>
                  </a:lnTo>
                  <a:cubicBezTo>
                    <a:pt x="590483" y="643999"/>
                    <a:pt x="614362" y="667878"/>
                    <a:pt x="614362" y="697335"/>
                  </a:cubicBezTo>
                  <a:cubicBezTo>
                    <a:pt x="614362" y="726792"/>
                    <a:pt x="590483" y="750671"/>
                    <a:pt x="561026" y="750671"/>
                  </a:cubicBezTo>
                  <a:lnTo>
                    <a:pt x="53336" y="750671"/>
                  </a:lnTo>
                  <a:cubicBezTo>
                    <a:pt x="23879" y="750671"/>
                    <a:pt x="0" y="726792"/>
                    <a:pt x="0" y="697335"/>
                  </a:cubicBezTo>
                  <a:cubicBezTo>
                    <a:pt x="0" y="667878"/>
                    <a:pt x="23879" y="643999"/>
                    <a:pt x="53336" y="643999"/>
                  </a:cubicBezTo>
                  <a:lnTo>
                    <a:pt x="146925" y="643999"/>
                  </a:lnTo>
                  <a:lnTo>
                    <a:pt x="146925" y="106672"/>
                  </a:lnTo>
                  <a:lnTo>
                    <a:pt x="53336" y="106672"/>
                  </a:lnTo>
                  <a:cubicBezTo>
                    <a:pt x="23879" y="106672"/>
                    <a:pt x="0" y="82793"/>
                    <a:pt x="0" y="53336"/>
                  </a:cubicBezTo>
                  <a:cubicBezTo>
                    <a:pt x="0" y="23879"/>
                    <a:pt x="23879" y="0"/>
                    <a:pt x="53336" y="0"/>
                  </a:cubicBezTo>
                  <a:close/>
                </a:path>
              </a:pathLst>
            </a:custGeom>
            <a:solidFill>
              <a:schemeClr val="bg1">
                <a:lumMod val="65000"/>
              </a:schemeClr>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3" name="82 Paralelogramo"/>
            <p:cNvSpPr/>
            <p:nvPr/>
          </p:nvSpPr>
          <p:spPr bwMode="auto">
            <a:xfrm rot="16200000" flipH="1" flipV="1">
              <a:off x="8076147" y="5030955"/>
              <a:ext cx="105837" cy="350046"/>
            </a:xfrm>
            <a:prstGeom prst="parallelogram">
              <a:avLst/>
            </a:prstGeom>
            <a:solidFill>
              <a:srgbClr val="F0AE1C"/>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4" name="83 Paralelogramo"/>
            <p:cNvSpPr/>
            <p:nvPr/>
          </p:nvSpPr>
          <p:spPr bwMode="auto">
            <a:xfrm rot="16200000" flipH="1" flipV="1">
              <a:off x="8076146" y="5138256"/>
              <a:ext cx="105837" cy="350046"/>
            </a:xfrm>
            <a:prstGeom prst="parallelogram">
              <a:avLst/>
            </a:prstGeom>
            <a:solidFill>
              <a:srgbClr val="F0AE1C"/>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5" name="84 Paralelogramo"/>
            <p:cNvSpPr/>
            <p:nvPr/>
          </p:nvSpPr>
          <p:spPr bwMode="auto">
            <a:xfrm rot="16200000" flipH="1" flipV="1">
              <a:off x="8076147" y="5245557"/>
              <a:ext cx="105837" cy="350046"/>
            </a:xfrm>
            <a:prstGeom prst="parallelogram">
              <a:avLst/>
            </a:prstGeom>
            <a:solidFill>
              <a:srgbClr val="F0AE1C"/>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6" name="85 Paralelogramo"/>
            <p:cNvSpPr/>
            <p:nvPr/>
          </p:nvSpPr>
          <p:spPr bwMode="auto">
            <a:xfrm rot="16200000" flipH="1" flipV="1">
              <a:off x="8076146" y="5352859"/>
              <a:ext cx="105837" cy="350046"/>
            </a:xfrm>
            <a:prstGeom prst="parallelogram">
              <a:avLst/>
            </a:prstGeom>
            <a:solidFill>
              <a:srgbClr val="F0AE1C"/>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9" name="78 Redondear rectángulo de esquina sencilla"/>
            <p:cNvSpPr/>
            <p:nvPr/>
          </p:nvSpPr>
          <p:spPr bwMode="auto">
            <a:xfrm>
              <a:off x="8778720" y="8383189"/>
              <a:ext cx="1176421" cy="271160"/>
            </a:xfrm>
            <a:prstGeom prst="round1Rect">
              <a:avLst>
                <a:gd name="adj" fmla="val 50000"/>
              </a:avLst>
            </a:prstGeom>
            <a:solidFill>
              <a:schemeClr val="tx1">
                <a:lumMod val="75000"/>
                <a:lumOff val="25000"/>
              </a:schemeClr>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8" name="87 Elipse"/>
            <p:cNvSpPr>
              <a:spLocks noChangeAspect="1"/>
            </p:cNvSpPr>
            <p:nvPr/>
          </p:nvSpPr>
          <p:spPr bwMode="auto">
            <a:xfrm flipH="1">
              <a:off x="9803282" y="8449650"/>
              <a:ext cx="72000" cy="72000"/>
            </a:xfrm>
            <a:prstGeom prst="ellipse">
              <a:avLst/>
            </a:prstGeom>
            <a:solidFill>
              <a:schemeClr val="bg1"/>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5" name="74 Elipse"/>
            <p:cNvSpPr>
              <a:spLocks noChangeAspect="1"/>
            </p:cNvSpPr>
            <p:nvPr/>
          </p:nvSpPr>
          <p:spPr bwMode="auto">
            <a:xfrm flipH="1">
              <a:off x="5472412" y="8216587"/>
              <a:ext cx="243819" cy="243819"/>
            </a:xfrm>
            <a:prstGeom prst="ellipse">
              <a:avLst/>
            </a:prstGeom>
            <a:solidFill>
              <a:schemeClr val="tx1">
                <a:lumMod val="75000"/>
                <a:lumOff val="25000"/>
              </a:schemeClr>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93" name="92 Cinta perforada"/>
          <p:cNvSpPr/>
          <p:nvPr/>
        </p:nvSpPr>
        <p:spPr bwMode="auto">
          <a:xfrm rot="19845350">
            <a:off x="-2404705" y="3656384"/>
            <a:ext cx="4433541" cy="556899"/>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4377 h 13377"/>
              <a:gd name="connsiteX1" fmla="*/ 2494 w 10000"/>
              <a:gd name="connsiteY1" fmla="*/ 0 h 13377"/>
              <a:gd name="connsiteX2" fmla="*/ 5000 w 10000"/>
              <a:gd name="connsiteY2" fmla="*/ 4377 h 13377"/>
              <a:gd name="connsiteX3" fmla="*/ 7500 w 10000"/>
              <a:gd name="connsiteY3" fmla="*/ 3377 h 13377"/>
              <a:gd name="connsiteX4" fmla="*/ 10000 w 10000"/>
              <a:gd name="connsiteY4" fmla="*/ 4377 h 13377"/>
              <a:gd name="connsiteX5" fmla="*/ 10000 w 10000"/>
              <a:gd name="connsiteY5" fmla="*/ 12377 h 13377"/>
              <a:gd name="connsiteX6" fmla="*/ 7500 w 10000"/>
              <a:gd name="connsiteY6" fmla="*/ 11377 h 13377"/>
              <a:gd name="connsiteX7" fmla="*/ 5000 w 10000"/>
              <a:gd name="connsiteY7" fmla="*/ 12377 h 13377"/>
              <a:gd name="connsiteX8" fmla="*/ 2500 w 10000"/>
              <a:gd name="connsiteY8" fmla="*/ 13377 h 13377"/>
              <a:gd name="connsiteX9" fmla="*/ 0 w 10000"/>
              <a:gd name="connsiteY9" fmla="*/ 12377 h 13377"/>
              <a:gd name="connsiteX10" fmla="*/ 0 w 10000"/>
              <a:gd name="connsiteY10" fmla="*/ 4377 h 13377"/>
              <a:gd name="connsiteX0" fmla="*/ 0 w 10000"/>
              <a:gd name="connsiteY0" fmla="*/ 4377 h 12508"/>
              <a:gd name="connsiteX1" fmla="*/ 2494 w 10000"/>
              <a:gd name="connsiteY1" fmla="*/ 0 h 12508"/>
              <a:gd name="connsiteX2" fmla="*/ 5000 w 10000"/>
              <a:gd name="connsiteY2" fmla="*/ 4377 h 12508"/>
              <a:gd name="connsiteX3" fmla="*/ 7500 w 10000"/>
              <a:gd name="connsiteY3" fmla="*/ 3377 h 12508"/>
              <a:gd name="connsiteX4" fmla="*/ 10000 w 10000"/>
              <a:gd name="connsiteY4" fmla="*/ 4377 h 12508"/>
              <a:gd name="connsiteX5" fmla="*/ 10000 w 10000"/>
              <a:gd name="connsiteY5" fmla="*/ 12377 h 12508"/>
              <a:gd name="connsiteX6" fmla="*/ 7500 w 10000"/>
              <a:gd name="connsiteY6" fmla="*/ 11377 h 12508"/>
              <a:gd name="connsiteX7" fmla="*/ 5000 w 10000"/>
              <a:gd name="connsiteY7" fmla="*/ 12377 h 12508"/>
              <a:gd name="connsiteX8" fmla="*/ 2438 w 10000"/>
              <a:gd name="connsiteY8" fmla="*/ 7830 h 12508"/>
              <a:gd name="connsiteX9" fmla="*/ 0 w 10000"/>
              <a:gd name="connsiteY9" fmla="*/ 12377 h 12508"/>
              <a:gd name="connsiteX10" fmla="*/ 0 w 10000"/>
              <a:gd name="connsiteY10" fmla="*/ 4377 h 12508"/>
              <a:gd name="connsiteX0" fmla="*/ 0 w 10000"/>
              <a:gd name="connsiteY0" fmla="*/ 4377 h 15857"/>
              <a:gd name="connsiteX1" fmla="*/ 2494 w 10000"/>
              <a:gd name="connsiteY1" fmla="*/ 0 h 15857"/>
              <a:gd name="connsiteX2" fmla="*/ 5000 w 10000"/>
              <a:gd name="connsiteY2" fmla="*/ 4377 h 15857"/>
              <a:gd name="connsiteX3" fmla="*/ 7500 w 10000"/>
              <a:gd name="connsiteY3" fmla="*/ 3377 h 15857"/>
              <a:gd name="connsiteX4" fmla="*/ 10000 w 10000"/>
              <a:gd name="connsiteY4" fmla="*/ 4377 h 15857"/>
              <a:gd name="connsiteX5" fmla="*/ 10000 w 10000"/>
              <a:gd name="connsiteY5" fmla="*/ 12377 h 15857"/>
              <a:gd name="connsiteX6" fmla="*/ 7500 w 10000"/>
              <a:gd name="connsiteY6" fmla="*/ 11377 h 15857"/>
              <a:gd name="connsiteX7" fmla="*/ 4975 w 10000"/>
              <a:gd name="connsiteY7" fmla="*/ 15804 h 15857"/>
              <a:gd name="connsiteX8" fmla="*/ 2438 w 10000"/>
              <a:gd name="connsiteY8" fmla="*/ 7830 h 15857"/>
              <a:gd name="connsiteX9" fmla="*/ 0 w 10000"/>
              <a:gd name="connsiteY9" fmla="*/ 12377 h 15857"/>
              <a:gd name="connsiteX10" fmla="*/ 0 w 10000"/>
              <a:gd name="connsiteY10" fmla="*/ 4377 h 15857"/>
              <a:gd name="connsiteX0" fmla="*/ 0 w 10000"/>
              <a:gd name="connsiteY0" fmla="*/ 4436 h 15916"/>
              <a:gd name="connsiteX1" fmla="*/ 2494 w 10000"/>
              <a:gd name="connsiteY1" fmla="*/ 59 h 15916"/>
              <a:gd name="connsiteX2" fmla="*/ 5026 w 10000"/>
              <a:gd name="connsiteY2" fmla="*/ 8587 h 15916"/>
              <a:gd name="connsiteX3" fmla="*/ 7500 w 10000"/>
              <a:gd name="connsiteY3" fmla="*/ 3436 h 15916"/>
              <a:gd name="connsiteX4" fmla="*/ 10000 w 10000"/>
              <a:gd name="connsiteY4" fmla="*/ 4436 h 15916"/>
              <a:gd name="connsiteX5" fmla="*/ 10000 w 10000"/>
              <a:gd name="connsiteY5" fmla="*/ 12436 h 15916"/>
              <a:gd name="connsiteX6" fmla="*/ 7500 w 10000"/>
              <a:gd name="connsiteY6" fmla="*/ 11436 h 15916"/>
              <a:gd name="connsiteX7" fmla="*/ 4975 w 10000"/>
              <a:gd name="connsiteY7" fmla="*/ 15863 h 15916"/>
              <a:gd name="connsiteX8" fmla="*/ 2438 w 10000"/>
              <a:gd name="connsiteY8" fmla="*/ 7889 h 15916"/>
              <a:gd name="connsiteX9" fmla="*/ 0 w 10000"/>
              <a:gd name="connsiteY9" fmla="*/ 12436 h 15916"/>
              <a:gd name="connsiteX10" fmla="*/ 0 w 10000"/>
              <a:gd name="connsiteY10" fmla="*/ 4436 h 15916"/>
              <a:gd name="connsiteX0" fmla="*/ 0 w 10000"/>
              <a:gd name="connsiteY0" fmla="*/ 4414 h 15894"/>
              <a:gd name="connsiteX1" fmla="*/ 2494 w 10000"/>
              <a:gd name="connsiteY1" fmla="*/ 37 h 15894"/>
              <a:gd name="connsiteX2" fmla="*/ 5011 w 10000"/>
              <a:gd name="connsiteY2" fmla="*/ 7590 h 15894"/>
              <a:gd name="connsiteX3" fmla="*/ 7500 w 10000"/>
              <a:gd name="connsiteY3" fmla="*/ 3414 h 15894"/>
              <a:gd name="connsiteX4" fmla="*/ 10000 w 10000"/>
              <a:gd name="connsiteY4" fmla="*/ 4414 h 15894"/>
              <a:gd name="connsiteX5" fmla="*/ 10000 w 10000"/>
              <a:gd name="connsiteY5" fmla="*/ 12414 h 15894"/>
              <a:gd name="connsiteX6" fmla="*/ 7500 w 10000"/>
              <a:gd name="connsiteY6" fmla="*/ 11414 h 15894"/>
              <a:gd name="connsiteX7" fmla="*/ 4975 w 10000"/>
              <a:gd name="connsiteY7" fmla="*/ 15841 h 15894"/>
              <a:gd name="connsiteX8" fmla="*/ 2438 w 10000"/>
              <a:gd name="connsiteY8" fmla="*/ 7867 h 15894"/>
              <a:gd name="connsiteX9" fmla="*/ 0 w 10000"/>
              <a:gd name="connsiteY9" fmla="*/ 12414 h 15894"/>
              <a:gd name="connsiteX10" fmla="*/ 0 w 10000"/>
              <a:gd name="connsiteY10" fmla="*/ 4414 h 15894"/>
              <a:gd name="connsiteX0" fmla="*/ 0 w 10000"/>
              <a:gd name="connsiteY0" fmla="*/ 4414 h 15852"/>
              <a:gd name="connsiteX1" fmla="*/ 2494 w 10000"/>
              <a:gd name="connsiteY1" fmla="*/ 37 h 15852"/>
              <a:gd name="connsiteX2" fmla="*/ 5011 w 10000"/>
              <a:gd name="connsiteY2" fmla="*/ 7590 h 15852"/>
              <a:gd name="connsiteX3" fmla="*/ 7500 w 10000"/>
              <a:gd name="connsiteY3" fmla="*/ 3414 h 15852"/>
              <a:gd name="connsiteX4" fmla="*/ 10000 w 10000"/>
              <a:gd name="connsiteY4" fmla="*/ 4414 h 15852"/>
              <a:gd name="connsiteX5" fmla="*/ 10000 w 10000"/>
              <a:gd name="connsiteY5" fmla="*/ 12414 h 15852"/>
              <a:gd name="connsiteX6" fmla="*/ 7471 w 10000"/>
              <a:gd name="connsiteY6" fmla="*/ 9682 h 15852"/>
              <a:gd name="connsiteX7" fmla="*/ 4975 w 10000"/>
              <a:gd name="connsiteY7" fmla="*/ 15841 h 15852"/>
              <a:gd name="connsiteX8" fmla="*/ 2438 w 10000"/>
              <a:gd name="connsiteY8" fmla="*/ 7867 h 15852"/>
              <a:gd name="connsiteX9" fmla="*/ 0 w 10000"/>
              <a:gd name="connsiteY9" fmla="*/ 12414 h 15852"/>
              <a:gd name="connsiteX10" fmla="*/ 0 w 10000"/>
              <a:gd name="connsiteY10" fmla="*/ 4414 h 15852"/>
              <a:gd name="connsiteX0" fmla="*/ 0 w 10000"/>
              <a:gd name="connsiteY0" fmla="*/ 4414 h 15852"/>
              <a:gd name="connsiteX1" fmla="*/ 2494 w 10000"/>
              <a:gd name="connsiteY1" fmla="*/ 37 h 15852"/>
              <a:gd name="connsiteX2" fmla="*/ 5011 w 10000"/>
              <a:gd name="connsiteY2" fmla="*/ 7590 h 15852"/>
              <a:gd name="connsiteX3" fmla="*/ 7528 w 10000"/>
              <a:gd name="connsiteY3" fmla="*/ 4927 h 15852"/>
              <a:gd name="connsiteX4" fmla="*/ 10000 w 10000"/>
              <a:gd name="connsiteY4" fmla="*/ 4414 h 15852"/>
              <a:gd name="connsiteX5" fmla="*/ 10000 w 10000"/>
              <a:gd name="connsiteY5" fmla="*/ 12414 h 15852"/>
              <a:gd name="connsiteX6" fmla="*/ 7471 w 10000"/>
              <a:gd name="connsiteY6" fmla="*/ 9682 h 15852"/>
              <a:gd name="connsiteX7" fmla="*/ 4975 w 10000"/>
              <a:gd name="connsiteY7" fmla="*/ 15841 h 15852"/>
              <a:gd name="connsiteX8" fmla="*/ 2438 w 10000"/>
              <a:gd name="connsiteY8" fmla="*/ 7867 h 15852"/>
              <a:gd name="connsiteX9" fmla="*/ 0 w 10000"/>
              <a:gd name="connsiteY9" fmla="*/ 12414 h 15852"/>
              <a:gd name="connsiteX10" fmla="*/ 0 w 10000"/>
              <a:gd name="connsiteY10" fmla="*/ 4414 h 15852"/>
              <a:gd name="connsiteX0" fmla="*/ 0 w 10033"/>
              <a:gd name="connsiteY0" fmla="*/ 4414 h 15852"/>
              <a:gd name="connsiteX1" fmla="*/ 2494 w 10033"/>
              <a:gd name="connsiteY1" fmla="*/ 37 h 15852"/>
              <a:gd name="connsiteX2" fmla="*/ 5011 w 10033"/>
              <a:gd name="connsiteY2" fmla="*/ 7590 h 15852"/>
              <a:gd name="connsiteX3" fmla="*/ 7528 w 10033"/>
              <a:gd name="connsiteY3" fmla="*/ 4927 h 15852"/>
              <a:gd name="connsiteX4" fmla="*/ 10033 w 10033"/>
              <a:gd name="connsiteY4" fmla="*/ 8230 h 15852"/>
              <a:gd name="connsiteX5" fmla="*/ 10000 w 10033"/>
              <a:gd name="connsiteY5" fmla="*/ 12414 h 15852"/>
              <a:gd name="connsiteX6" fmla="*/ 7471 w 10033"/>
              <a:gd name="connsiteY6" fmla="*/ 9682 h 15852"/>
              <a:gd name="connsiteX7" fmla="*/ 4975 w 10033"/>
              <a:gd name="connsiteY7" fmla="*/ 15841 h 15852"/>
              <a:gd name="connsiteX8" fmla="*/ 2438 w 10033"/>
              <a:gd name="connsiteY8" fmla="*/ 7867 h 15852"/>
              <a:gd name="connsiteX9" fmla="*/ 0 w 10033"/>
              <a:gd name="connsiteY9" fmla="*/ 12414 h 15852"/>
              <a:gd name="connsiteX10" fmla="*/ 0 w 10033"/>
              <a:gd name="connsiteY10" fmla="*/ 4414 h 15852"/>
              <a:gd name="connsiteX0" fmla="*/ 0 w 10047"/>
              <a:gd name="connsiteY0" fmla="*/ 4414 h 15853"/>
              <a:gd name="connsiteX1" fmla="*/ 2494 w 10047"/>
              <a:gd name="connsiteY1" fmla="*/ 37 h 15853"/>
              <a:gd name="connsiteX2" fmla="*/ 5011 w 10047"/>
              <a:gd name="connsiteY2" fmla="*/ 7590 h 15853"/>
              <a:gd name="connsiteX3" fmla="*/ 7528 w 10047"/>
              <a:gd name="connsiteY3" fmla="*/ 4927 h 15853"/>
              <a:gd name="connsiteX4" fmla="*/ 10033 w 10047"/>
              <a:gd name="connsiteY4" fmla="*/ 8230 h 15853"/>
              <a:gd name="connsiteX5" fmla="*/ 10045 w 10047"/>
              <a:gd name="connsiteY5" fmla="*/ 9189 h 15853"/>
              <a:gd name="connsiteX6" fmla="*/ 7471 w 10047"/>
              <a:gd name="connsiteY6" fmla="*/ 9682 h 15853"/>
              <a:gd name="connsiteX7" fmla="*/ 4975 w 10047"/>
              <a:gd name="connsiteY7" fmla="*/ 15841 h 15853"/>
              <a:gd name="connsiteX8" fmla="*/ 2438 w 10047"/>
              <a:gd name="connsiteY8" fmla="*/ 7867 h 15853"/>
              <a:gd name="connsiteX9" fmla="*/ 0 w 10047"/>
              <a:gd name="connsiteY9" fmla="*/ 12414 h 15853"/>
              <a:gd name="connsiteX10" fmla="*/ 0 w 10047"/>
              <a:gd name="connsiteY10" fmla="*/ 4414 h 15853"/>
              <a:gd name="connsiteX0" fmla="*/ 0 w 10165"/>
              <a:gd name="connsiteY0" fmla="*/ 4414 h 15853"/>
              <a:gd name="connsiteX1" fmla="*/ 2494 w 10165"/>
              <a:gd name="connsiteY1" fmla="*/ 37 h 15853"/>
              <a:gd name="connsiteX2" fmla="*/ 5011 w 10165"/>
              <a:gd name="connsiteY2" fmla="*/ 7590 h 15853"/>
              <a:gd name="connsiteX3" fmla="*/ 7528 w 10165"/>
              <a:gd name="connsiteY3" fmla="*/ 4927 h 15853"/>
              <a:gd name="connsiteX4" fmla="*/ 10165 w 10165"/>
              <a:gd name="connsiteY4" fmla="*/ 7345 h 15853"/>
              <a:gd name="connsiteX5" fmla="*/ 10045 w 10165"/>
              <a:gd name="connsiteY5" fmla="*/ 9189 h 15853"/>
              <a:gd name="connsiteX6" fmla="*/ 7471 w 10165"/>
              <a:gd name="connsiteY6" fmla="*/ 9682 h 15853"/>
              <a:gd name="connsiteX7" fmla="*/ 4975 w 10165"/>
              <a:gd name="connsiteY7" fmla="*/ 15841 h 15853"/>
              <a:gd name="connsiteX8" fmla="*/ 2438 w 10165"/>
              <a:gd name="connsiteY8" fmla="*/ 7867 h 15853"/>
              <a:gd name="connsiteX9" fmla="*/ 0 w 10165"/>
              <a:gd name="connsiteY9" fmla="*/ 12414 h 15853"/>
              <a:gd name="connsiteX10" fmla="*/ 0 w 10165"/>
              <a:gd name="connsiteY10" fmla="*/ 4414 h 15853"/>
              <a:gd name="connsiteX0" fmla="*/ 0 w 10641"/>
              <a:gd name="connsiteY0" fmla="*/ 4414 h 15853"/>
              <a:gd name="connsiteX1" fmla="*/ 2494 w 10641"/>
              <a:gd name="connsiteY1" fmla="*/ 37 h 15853"/>
              <a:gd name="connsiteX2" fmla="*/ 5011 w 10641"/>
              <a:gd name="connsiteY2" fmla="*/ 7590 h 15853"/>
              <a:gd name="connsiteX3" fmla="*/ 7528 w 10641"/>
              <a:gd name="connsiteY3" fmla="*/ 4927 h 15853"/>
              <a:gd name="connsiteX4" fmla="*/ 10165 w 10641"/>
              <a:gd name="connsiteY4" fmla="*/ 7345 h 15853"/>
              <a:gd name="connsiteX5" fmla="*/ 10641 w 10641"/>
              <a:gd name="connsiteY5" fmla="*/ 9820 h 15853"/>
              <a:gd name="connsiteX6" fmla="*/ 7471 w 10641"/>
              <a:gd name="connsiteY6" fmla="*/ 9682 h 15853"/>
              <a:gd name="connsiteX7" fmla="*/ 4975 w 10641"/>
              <a:gd name="connsiteY7" fmla="*/ 15841 h 15853"/>
              <a:gd name="connsiteX8" fmla="*/ 2438 w 10641"/>
              <a:gd name="connsiteY8" fmla="*/ 7867 h 15853"/>
              <a:gd name="connsiteX9" fmla="*/ 0 w 10641"/>
              <a:gd name="connsiteY9" fmla="*/ 12414 h 15853"/>
              <a:gd name="connsiteX10" fmla="*/ 0 w 10641"/>
              <a:gd name="connsiteY10" fmla="*/ 4414 h 15853"/>
              <a:gd name="connsiteX0" fmla="*/ 0 w 10645"/>
              <a:gd name="connsiteY0" fmla="*/ 4414 h 15853"/>
              <a:gd name="connsiteX1" fmla="*/ 2494 w 10645"/>
              <a:gd name="connsiteY1" fmla="*/ 37 h 15853"/>
              <a:gd name="connsiteX2" fmla="*/ 5011 w 10645"/>
              <a:gd name="connsiteY2" fmla="*/ 7590 h 15853"/>
              <a:gd name="connsiteX3" fmla="*/ 7528 w 10645"/>
              <a:gd name="connsiteY3" fmla="*/ 4927 h 15853"/>
              <a:gd name="connsiteX4" fmla="*/ 10645 w 10645"/>
              <a:gd name="connsiteY4" fmla="*/ 9568 h 15853"/>
              <a:gd name="connsiteX5" fmla="*/ 10641 w 10645"/>
              <a:gd name="connsiteY5" fmla="*/ 9820 h 15853"/>
              <a:gd name="connsiteX6" fmla="*/ 7471 w 10645"/>
              <a:gd name="connsiteY6" fmla="*/ 9682 h 15853"/>
              <a:gd name="connsiteX7" fmla="*/ 4975 w 10645"/>
              <a:gd name="connsiteY7" fmla="*/ 15841 h 15853"/>
              <a:gd name="connsiteX8" fmla="*/ 2438 w 10645"/>
              <a:gd name="connsiteY8" fmla="*/ 7867 h 15853"/>
              <a:gd name="connsiteX9" fmla="*/ 0 w 10645"/>
              <a:gd name="connsiteY9" fmla="*/ 12414 h 15853"/>
              <a:gd name="connsiteX10" fmla="*/ 0 w 10645"/>
              <a:gd name="connsiteY10" fmla="*/ 4414 h 1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45" h="15853">
                <a:moveTo>
                  <a:pt x="0" y="4414"/>
                </a:moveTo>
                <a:cubicBezTo>
                  <a:pt x="0" y="4966"/>
                  <a:pt x="1659" y="-492"/>
                  <a:pt x="2494" y="37"/>
                </a:cubicBezTo>
                <a:cubicBezTo>
                  <a:pt x="3329" y="566"/>
                  <a:pt x="4172" y="6775"/>
                  <a:pt x="5011" y="7590"/>
                </a:cubicBezTo>
                <a:cubicBezTo>
                  <a:pt x="5850" y="8405"/>
                  <a:pt x="6589" y="4597"/>
                  <a:pt x="7528" y="4927"/>
                </a:cubicBezTo>
                <a:cubicBezTo>
                  <a:pt x="8467" y="5257"/>
                  <a:pt x="10645" y="9016"/>
                  <a:pt x="10645" y="9568"/>
                </a:cubicBezTo>
                <a:cubicBezTo>
                  <a:pt x="10634" y="10963"/>
                  <a:pt x="10652" y="8425"/>
                  <a:pt x="10641" y="9820"/>
                </a:cubicBezTo>
                <a:cubicBezTo>
                  <a:pt x="10641" y="9268"/>
                  <a:pt x="8415" y="8678"/>
                  <a:pt x="7471" y="9682"/>
                </a:cubicBezTo>
                <a:cubicBezTo>
                  <a:pt x="6527" y="10686"/>
                  <a:pt x="5814" y="16143"/>
                  <a:pt x="4975" y="15841"/>
                </a:cubicBezTo>
                <a:cubicBezTo>
                  <a:pt x="4136" y="15539"/>
                  <a:pt x="3819" y="7867"/>
                  <a:pt x="2438" y="7867"/>
                </a:cubicBezTo>
                <a:cubicBezTo>
                  <a:pt x="1057" y="7867"/>
                  <a:pt x="0" y="12966"/>
                  <a:pt x="0" y="12414"/>
                </a:cubicBezTo>
                <a:lnTo>
                  <a:pt x="0" y="4414"/>
                </a:lnTo>
                <a:close/>
              </a:path>
            </a:pathLst>
          </a:custGeom>
          <a:solidFill>
            <a:schemeClr val="accent4"/>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7" name="92 Cinta perforada"/>
          <p:cNvSpPr/>
          <p:nvPr/>
        </p:nvSpPr>
        <p:spPr bwMode="auto">
          <a:xfrm rot="20441371">
            <a:off x="-2554865" y="3299804"/>
            <a:ext cx="4433541" cy="556899"/>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4377 h 13377"/>
              <a:gd name="connsiteX1" fmla="*/ 2494 w 10000"/>
              <a:gd name="connsiteY1" fmla="*/ 0 h 13377"/>
              <a:gd name="connsiteX2" fmla="*/ 5000 w 10000"/>
              <a:gd name="connsiteY2" fmla="*/ 4377 h 13377"/>
              <a:gd name="connsiteX3" fmla="*/ 7500 w 10000"/>
              <a:gd name="connsiteY3" fmla="*/ 3377 h 13377"/>
              <a:gd name="connsiteX4" fmla="*/ 10000 w 10000"/>
              <a:gd name="connsiteY4" fmla="*/ 4377 h 13377"/>
              <a:gd name="connsiteX5" fmla="*/ 10000 w 10000"/>
              <a:gd name="connsiteY5" fmla="*/ 12377 h 13377"/>
              <a:gd name="connsiteX6" fmla="*/ 7500 w 10000"/>
              <a:gd name="connsiteY6" fmla="*/ 11377 h 13377"/>
              <a:gd name="connsiteX7" fmla="*/ 5000 w 10000"/>
              <a:gd name="connsiteY7" fmla="*/ 12377 h 13377"/>
              <a:gd name="connsiteX8" fmla="*/ 2500 w 10000"/>
              <a:gd name="connsiteY8" fmla="*/ 13377 h 13377"/>
              <a:gd name="connsiteX9" fmla="*/ 0 w 10000"/>
              <a:gd name="connsiteY9" fmla="*/ 12377 h 13377"/>
              <a:gd name="connsiteX10" fmla="*/ 0 w 10000"/>
              <a:gd name="connsiteY10" fmla="*/ 4377 h 13377"/>
              <a:gd name="connsiteX0" fmla="*/ 0 w 10000"/>
              <a:gd name="connsiteY0" fmla="*/ 4377 h 12508"/>
              <a:gd name="connsiteX1" fmla="*/ 2494 w 10000"/>
              <a:gd name="connsiteY1" fmla="*/ 0 h 12508"/>
              <a:gd name="connsiteX2" fmla="*/ 5000 w 10000"/>
              <a:gd name="connsiteY2" fmla="*/ 4377 h 12508"/>
              <a:gd name="connsiteX3" fmla="*/ 7500 w 10000"/>
              <a:gd name="connsiteY3" fmla="*/ 3377 h 12508"/>
              <a:gd name="connsiteX4" fmla="*/ 10000 w 10000"/>
              <a:gd name="connsiteY4" fmla="*/ 4377 h 12508"/>
              <a:gd name="connsiteX5" fmla="*/ 10000 w 10000"/>
              <a:gd name="connsiteY5" fmla="*/ 12377 h 12508"/>
              <a:gd name="connsiteX6" fmla="*/ 7500 w 10000"/>
              <a:gd name="connsiteY6" fmla="*/ 11377 h 12508"/>
              <a:gd name="connsiteX7" fmla="*/ 5000 w 10000"/>
              <a:gd name="connsiteY7" fmla="*/ 12377 h 12508"/>
              <a:gd name="connsiteX8" fmla="*/ 2438 w 10000"/>
              <a:gd name="connsiteY8" fmla="*/ 7830 h 12508"/>
              <a:gd name="connsiteX9" fmla="*/ 0 w 10000"/>
              <a:gd name="connsiteY9" fmla="*/ 12377 h 12508"/>
              <a:gd name="connsiteX10" fmla="*/ 0 w 10000"/>
              <a:gd name="connsiteY10" fmla="*/ 4377 h 12508"/>
              <a:gd name="connsiteX0" fmla="*/ 0 w 10000"/>
              <a:gd name="connsiteY0" fmla="*/ 4377 h 15857"/>
              <a:gd name="connsiteX1" fmla="*/ 2494 w 10000"/>
              <a:gd name="connsiteY1" fmla="*/ 0 h 15857"/>
              <a:gd name="connsiteX2" fmla="*/ 5000 w 10000"/>
              <a:gd name="connsiteY2" fmla="*/ 4377 h 15857"/>
              <a:gd name="connsiteX3" fmla="*/ 7500 w 10000"/>
              <a:gd name="connsiteY3" fmla="*/ 3377 h 15857"/>
              <a:gd name="connsiteX4" fmla="*/ 10000 w 10000"/>
              <a:gd name="connsiteY4" fmla="*/ 4377 h 15857"/>
              <a:gd name="connsiteX5" fmla="*/ 10000 w 10000"/>
              <a:gd name="connsiteY5" fmla="*/ 12377 h 15857"/>
              <a:gd name="connsiteX6" fmla="*/ 7500 w 10000"/>
              <a:gd name="connsiteY6" fmla="*/ 11377 h 15857"/>
              <a:gd name="connsiteX7" fmla="*/ 4975 w 10000"/>
              <a:gd name="connsiteY7" fmla="*/ 15804 h 15857"/>
              <a:gd name="connsiteX8" fmla="*/ 2438 w 10000"/>
              <a:gd name="connsiteY8" fmla="*/ 7830 h 15857"/>
              <a:gd name="connsiteX9" fmla="*/ 0 w 10000"/>
              <a:gd name="connsiteY9" fmla="*/ 12377 h 15857"/>
              <a:gd name="connsiteX10" fmla="*/ 0 w 10000"/>
              <a:gd name="connsiteY10" fmla="*/ 4377 h 15857"/>
              <a:gd name="connsiteX0" fmla="*/ 0 w 10000"/>
              <a:gd name="connsiteY0" fmla="*/ 4436 h 15916"/>
              <a:gd name="connsiteX1" fmla="*/ 2494 w 10000"/>
              <a:gd name="connsiteY1" fmla="*/ 59 h 15916"/>
              <a:gd name="connsiteX2" fmla="*/ 5026 w 10000"/>
              <a:gd name="connsiteY2" fmla="*/ 8587 h 15916"/>
              <a:gd name="connsiteX3" fmla="*/ 7500 w 10000"/>
              <a:gd name="connsiteY3" fmla="*/ 3436 h 15916"/>
              <a:gd name="connsiteX4" fmla="*/ 10000 w 10000"/>
              <a:gd name="connsiteY4" fmla="*/ 4436 h 15916"/>
              <a:gd name="connsiteX5" fmla="*/ 10000 w 10000"/>
              <a:gd name="connsiteY5" fmla="*/ 12436 h 15916"/>
              <a:gd name="connsiteX6" fmla="*/ 7500 w 10000"/>
              <a:gd name="connsiteY6" fmla="*/ 11436 h 15916"/>
              <a:gd name="connsiteX7" fmla="*/ 4975 w 10000"/>
              <a:gd name="connsiteY7" fmla="*/ 15863 h 15916"/>
              <a:gd name="connsiteX8" fmla="*/ 2438 w 10000"/>
              <a:gd name="connsiteY8" fmla="*/ 7889 h 15916"/>
              <a:gd name="connsiteX9" fmla="*/ 0 w 10000"/>
              <a:gd name="connsiteY9" fmla="*/ 12436 h 15916"/>
              <a:gd name="connsiteX10" fmla="*/ 0 w 10000"/>
              <a:gd name="connsiteY10" fmla="*/ 4436 h 15916"/>
              <a:gd name="connsiteX0" fmla="*/ 0 w 10000"/>
              <a:gd name="connsiteY0" fmla="*/ 4414 h 15894"/>
              <a:gd name="connsiteX1" fmla="*/ 2494 w 10000"/>
              <a:gd name="connsiteY1" fmla="*/ 37 h 15894"/>
              <a:gd name="connsiteX2" fmla="*/ 5011 w 10000"/>
              <a:gd name="connsiteY2" fmla="*/ 7590 h 15894"/>
              <a:gd name="connsiteX3" fmla="*/ 7500 w 10000"/>
              <a:gd name="connsiteY3" fmla="*/ 3414 h 15894"/>
              <a:gd name="connsiteX4" fmla="*/ 10000 w 10000"/>
              <a:gd name="connsiteY4" fmla="*/ 4414 h 15894"/>
              <a:gd name="connsiteX5" fmla="*/ 10000 w 10000"/>
              <a:gd name="connsiteY5" fmla="*/ 12414 h 15894"/>
              <a:gd name="connsiteX6" fmla="*/ 7500 w 10000"/>
              <a:gd name="connsiteY6" fmla="*/ 11414 h 15894"/>
              <a:gd name="connsiteX7" fmla="*/ 4975 w 10000"/>
              <a:gd name="connsiteY7" fmla="*/ 15841 h 15894"/>
              <a:gd name="connsiteX8" fmla="*/ 2438 w 10000"/>
              <a:gd name="connsiteY8" fmla="*/ 7867 h 15894"/>
              <a:gd name="connsiteX9" fmla="*/ 0 w 10000"/>
              <a:gd name="connsiteY9" fmla="*/ 12414 h 15894"/>
              <a:gd name="connsiteX10" fmla="*/ 0 w 10000"/>
              <a:gd name="connsiteY10" fmla="*/ 4414 h 15894"/>
              <a:gd name="connsiteX0" fmla="*/ 0 w 10000"/>
              <a:gd name="connsiteY0" fmla="*/ 4414 h 15852"/>
              <a:gd name="connsiteX1" fmla="*/ 2494 w 10000"/>
              <a:gd name="connsiteY1" fmla="*/ 37 h 15852"/>
              <a:gd name="connsiteX2" fmla="*/ 5011 w 10000"/>
              <a:gd name="connsiteY2" fmla="*/ 7590 h 15852"/>
              <a:gd name="connsiteX3" fmla="*/ 7500 w 10000"/>
              <a:gd name="connsiteY3" fmla="*/ 3414 h 15852"/>
              <a:gd name="connsiteX4" fmla="*/ 10000 w 10000"/>
              <a:gd name="connsiteY4" fmla="*/ 4414 h 15852"/>
              <a:gd name="connsiteX5" fmla="*/ 10000 w 10000"/>
              <a:gd name="connsiteY5" fmla="*/ 12414 h 15852"/>
              <a:gd name="connsiteX6" fmla="*/ 7471 w 10000"/>
              <a:gd name="connsiteY6" fmla="*/ 9682 h 15852"/>
              <a:gd name="connsiteX7" fmla="*/ 4975 w 10000"/>
              <a:gd name="connsiteY7" fmla="*/ 15841 h 15852"/>
              <a:gd name="connsiteX8" fmla="*/ 2438 w 10000"/>
              <a:gd name="connsiteY8" fmla="*/ 7867 h 15852"/>
              <a:gd name="connsiteX9" fmla="*/ 0 w 10000"/>
              <a:gd name="connsiteY9" fmla="*/ 12414 h 15852"/>
              <a:gd name="connsiteX10" fmla="*/ 0 w 10000"/>
              <a:gd name="connsiteY10" fmla="*/ 4414 h 15852"/>
              <a:gd name="connsiteX0" fmla="*/ 0 w 10000"/>
              <a:gd name="connsiteY0" fmla="*/ 4414 h 15852"/>
              <a:gd name="connsiteX1" fmla="*/ 2494 w 10000"/>
              <a:gd name="connsiteY1" fmla="*/ 37 h 15852"/>
              <a:gd name="connsiteX2" fmla="*/ 5011 w 10000"/>
              <a:gd name="connsiteY2" fmla="*/ 7590 h 15852"/>
              <a:gd name="connsiteX3" fmla="*/ 7528 w 10000"/>
              <a:gd name="connsiteY3" fmla="*/ 4927 h 15852"/>
              <a:gd name="connsiteX4" fmla="*/ 10000 w 10000"/>
              <a:gd name="connsiteY4" fmla="*/ 4414 h 15852"/>
              <a:gd name="connsiteX5" fmla="*/ 10000 w 10000"/>
              <a:gd name="connsiteY5" fmla="*/ 12414 h 15852"/>
              <a:gd name="connsiteX6" fmla="*/ 7471 w 10000"/>
              <a:gd name="connsiteY6" fmla="*/ 9682 h 15852"/>
              <a:gd name="connsiteX7" fmla="*/ 4975 w 10000"/>
              <a:gd name="connsiteY7" fmla="*/ 15841 h 15852"/>
              <a:gd name="connsiteX8" fmla="*/ 2438 w 10000"/>
              <a:gd name="connsiteY8" fmla="*/ 7867 h 15852"/>
              <a:gd name="connsiteX9" fmla="*/ 0 w 10000"/>
              <a:gd name="connsiteY9" fmla="*/ 12414 h 15852"/>
              <a:gd name="connsiteX10" fmla="*/ 0 w 10000"/>
              <a:gd name="connsiteY10" fmla="*/ 4414 h 15852"/>
              <a:gd name="connsiteX0" fmla="*/ 0 w 10033"/>
              <a:gd name="connsiteY0" fmla="*/ 4414 h 15852"/>
              <a:gd name="connsiteX1" fmla="*/ 2494 w 10033"/>
              <a:gd name="connsiteY1" fmla="*/ 37 h 15852"/>
              <a:gd name="connsiteX2" fmla="*/ 5011 w 10033"/>
              <a:gd name="connsiteY2" fmla="*/ 7590 h 15852"/>
              <a:gd name="connsiteX3" fmla="*/ 7528 w 10033"/>
              <a:gd name="connsiteY3" fmla="*/ 4927 h 15852"/>
              <a:gd name="connsiteX4" fmla="*/ 10033 w 10033"/>
              <a:gd name="connsiteY4" fmla="*/ 8230 h 15852"/>
              <a:gd name="connsiteX5" fmla="*/ 10000 w 10033"/>
              <a:gd name="connsiteY5" fmla="*/ 12414 h 15852"/>
              <a:gd name="connsiteX6" fmla="*/ 7471 w 10033"/>
              <a:gd name="connsiteY6" fmla="*/ 9682 h 15852"/>
              <a:gd name="connsiteX7" fmla="*/ 4975 w 10033"/>
              <a:gd name="connsiteY7" fmla="*/ 15841 h 15852"/>
              <a:gd name="connsiteX8" fmla="*/ 2438 w 10033"/>
              <a:gd name="connsiteY8" fmla="*/ 7867 h 15852"/>
              <a:gd name="connsiteX9" fmla="*/ 0 w 10033"/>
              <a:gd name="connsiteY9" fmla="*/ 12414 h 15852"/>
              <a:gd name="connsiteX10" fmla="*/ 0 w 10033"/>
              <a:gd name="connsiteY10" fmla="*/ 4414 h 15852"/>
              <a:gd name="connsiteX0" fmla="*/ 0 w 10047"/>
              <a:gd name="connsiteY0" fmla="*/ 4414 h 15853"/>
              <a:gd name="connsiteX1" fmla="*/ 2494 w 10047"/>
              <a:gd name="connsiteY1" fmla="*/ 37 h 15853"/>
              <a:gd name="connsiteX2" fmla="*/ 5011 w 10047"/>
              <a:gd name="connsiteY2" fmla="*/ 7590 h 15853"/>
              <a:gd name="connsiteX3" fmla="*/ 7528 w 10047"/>
              <a:gd name="connsiteY3" fmla="*/ 4927 h 15853"/>
              <a:gd name="connsiteX4" fmla="*/ 10033 w 10047"/>
              <a:gd name="connsiteY4" fmla="*/ 8230 h 15853"/>
              <a:gd name="connsiteX5" fmla="*/ 10045 w 10047"/>
              <a:gd name="connsiteY5" fmla="*/ 9189 h 15853"/>
              <a:gd name="connsiteX6" fmla="*/ 7471 w 10047"/>
              <a:gd name="connsiteY6" fmla="*/ 9682 h 15853"/>
              <a:gd name="connsiteX7" fmla="*/ 4975 w 10047"/>
              <a:gd name="connsiteY7" fmla="*/ 15841 h 15853"/>
              <a:gd name="connsiteX8" fmla="*/ 2438 w 10047"/>
              <a:gd name="connsiteY8" fmla="*/ 7867 h 15853"/>
              <a:gd name="connsiteX9" fmla="*/ 0 w 10047"/>
              <a:gd name="connsiteY9" fmla="*/ 12414 h 15853"/>
              <a:gd name="connsiteX10" fmla="*/ 0 w 10047"/>
              <a:gd name="connsiteY10" fmla="*/ 4414 h 15853"/>
              <a:gd name="connsiteX0" fmla="*/ 0 w 10165"/>
              <a:gd name="connsiteY0" fmla="*/ 4414 h 15853"/>
              <a:gd name="connsiteX1" fmla="*/ 2494 w 10165"/>
              <a:gd name="connsiteY1" fmla="*/ 37 h 15853"/>
              <a:gd name="connsiteX2" fmla="*/ 5011 w 10165"/>
              <a:gd name="connsiteY2" fmla="*/ 7590 h 15853"/>
              <a:gd name="connsiteX3" fmla="*/ 7528 w 10165"/>
              <a:gd name="connsiteY3" fmla="*/ 4927 h 15853"/>
              <a:gd name="connsiteX4" fmla="*/ 10165 w 10165"/>
              <a:gd name="connsiteY4" fmla="*/ 7345 h 15853"/>
              <a:gd name="connsiteX5" fmla="*/ 10045 w 10165"/>
              <a:gd name="connsiteY5" fmla="*/ 9189 h 15853"/>
              <a:gd name="connsiteX6" fmla="*/ 7471 w 10165"/>
              <a:gd name="connsiteY6" fmla="*/ 9682 h 15853"/>
              <a:gd name="connsiteX7" fmla="*/ 4975 w 10165"/>
              <a:gd name="connsiteY7" fmla="*/ 15841 h 15853"/>
              <a:gd name="connsiteX8" fmla="*/ 2438 w 10165"/>
              <a:gd name="connsiteY8" fmla="*/ 7867 h 15853"/>
              <a:gd name="connsiteX9" fmla="*/ 0 w 10165"/>
              <a:gd name="connsiteY9" fmla="*/ 12414 h 15853"/>
              <a:gd name="connsiteX10" fmla="*/ 0 w 10165"/>
              <a:gd name="connsiteY10" fmla="*/ 4414 h 15853"/>
              <a:gd name="connsiteX0" fmla="*/ 0 w 10641"/>
              <a:gd name="connsiteY0" fmla="*/ 4414 h 15853"/>
              <a:gd name="connsiteX1" fmla="*/ 2494 w 10641"/>
              <a:gd name="connsiteY1" fmla="*/ 37 h 15853"/>
              <a:gd name="connsiteX2" fmla="*/ 5011 w 10641"/>
              <a:gd name="connsiteY2" fmla="*/ 7590 h 15853"/>
              <a:gd name="connsiteX3" fmla="*/ 7528 w 10641"/>
              <a:gd name="connsiteY3" fmla="*/ 4927 h 15853"/>
              <a:gd name="connsiteX4" fmla="*/ 10165 w 10641"/>
              <a:gd name="connsiteY4" fmla="*/ 7345 h 15853"/>
              <a:gd name="connsiteX5" fmla="*/ 10641 w 10641"/>
              <a:gd name="connsiteY5" fmla="*/ 9820 h 15853"/>
              <a:gd name="connsiteX6" fmla="*/ 7471 w 10641"/>
              <a:gd name="connsiteY6" fmla="*/ 9682 h 15853"/>
              <a:gd name="connsiteX7" fmla="*/ 4975 w 10641"/>
              <a:gd name="connsiteY7" fmla="*/ 15841 h 15853"/>
              <a:gd name="connsiteX8" fmla="*/ 2438 w 10641"/>
              <a:gd name="connsiteY8" fmla="*/ 7867 h 15853"/>
              <a:gd name="connsiteX9" fmla="*/ 0 w 10641"/>
              <a:gd name="connsiteY9" fmla="*/ 12414 h 15853"/>
              <a:gd name="connsiteX10" fmla="*/ 0 w 10641"/>
              <a:gd name="connsiteY10" fmla="*/ 4414 h 15853"/>
              <a:gd name="connsiteX0" fmla="*/ 0 w 10645"/>
              <a:gd name="connsiteY0" fmla="*/ 4414 h 15853"/>
              <a:gd name="connsiteX1" fmla="*/ 2494 w 10645"/>
              <a:gd name="connsiteY1" fmla="*/ 37 h 15853"/>
              <a:gd name="connsiteX2" fmla="*/ 5011 w 10645"/>
              <a:gd name="connsiteY2" fmla="*/ 7590 h 15853"/>
              <a:gd name="connsiteX3" fmla="*/ 7528 w 10645"/>
              <a:gd name="connsiteY3" fmla="*/ 4927 h 15853"/>
              <a:gd name="connsiteX4" fmla="*/ 10645 w 10645"/>
              <a:gd name="connsiteY4" fmla="*/ 9568 h 15853"/>
              <a:gd name="connsiteX5" fmla="*/ 10641 w 10645"/>
              <a:gd name="connsiteY5" fmla="*/ 9820 h 15853"/>
              <a:gd name="connsiteX6" fmla="*/ 7471 w 10645"/>
              <a:gd name="connsiteY6" fmla="*/ 9682 h 15853"/>
              <a:gd name="connsiteX7" fmla="*/ 4975 w 10645"/>
              <a:gd name="connsiteY7" fmla="*/ 15841 h 15853"/>
              <a:gd name="connsiteX8" fmla="*/ 2438 w 10645"/>
              <a:gd name="connsiteY8" fmla="*/ 7867 h 15853"/>
              <a:gd name="connsiteX9" fmla="*/ 0 w 10645"/>
              <a:gd name="connsiteY9" fmla="*/ 12414 h 15853"/>
              <a:gd name="connsiteX10" fmla="*/ 0 w 10645"/>
              <a:gd name="connsiteY10" fmla="*/ 4414 h 1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45" h="15853">
                <a:moveTo>
                  <a:pt x="0" y="4414"/>
                </a:moveTo>
                <a:cubicBezTo>
                  <a:pt x="0" y="4966"/>
                  <a:pt x="1659" y="-492"/>
                  <a:pt x="2494" y="37"/>
                </a:cubicBezTo>
                <a:cubicBezTo>
                  <a:pt x="3329" y="566"/>
                  <a:pt x="4172" y="6775"/>
                  <a:pt x="5011" y="7590"/>
                </a:cubicBezTo>
                <a:cubicBezTo>
                  <a:pt x="5850" y="8405"/>
                  <a:pt x="6589" y="4597"/>
                  <a:pt x="7528" y="4927"/>
                </a:cubicBezTo>
                <a:cubicBezTo>
                  <a:pt x="8467" y="5257"/>
                  <a:pt x="10645" y="9016"/>
                  <a:pt x="10645" y="9568"/>
                </a:cubicBezTo>
                <a:cubicBezTo>
                  <a:pt x="10634" y="10963"/>
                  <a:pt x="10652" y="8425"/>
                  <a:pt x="10641" y="9820"/>
                </a:cubicBezTo>
                <a:cubicBezTo>
                  <a:pt x="10641" y="9268"/>
                  <a:pt x="8415" y="8678"/>
                  <a:pt x="7471" y="9682"/>
                </a:cubicBezTo>
                <a:cubicBezTo>
                  <a:pt x="6527" y="10686"/>
                  <a:pt x="5814" y="16143"/>
                  <a:pt x="4975" y="15841"/>
                </a:cubicBezTo>
                <a:cubicBezTo>
                  <a:pt x="4136" y="15539"/>
                  <a:pt x="3819" y="7867"/>
                  <a:pt x="2438" y="7867"/>
                </a:cubicBezTo>
                <a:cubicBezTo>
                  <a:pt x="1057" y="7867"/>
                  <a:pt x="0" y="12966"/>
                  <a:pt x="0" y="12414"/>
                </a:cubicBezTo>
                <a:lnTo>
                  <a:pt x="0" y="4414"/>
                </a:lnTo>
                <a:close/>
              </a:path>
            </a:pathLst>
          </a:custGeom>
          <a:solidFill>
            <a:schemeClr val="accent2"/>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8" name="92 Cinta perforada"/>
          <p:cNvSpPr/>
          <p:nvPr/>
        </p:nvSpPr>
        <p:spPr bwMode="auto">
          <a:xfrm rot="19324342">
            <a:off x="-2219786" y="3945114"/>
            <a:ext cx="4433541" cy="556899"/>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4377 h 13377"/>
              <a:gd name="connsiteX1" fmla="*/ 2494 w 10000"/>
              <a:gd name="connsiteY1" fmla="*/ 0 h 13377"/>
              <a:gd name="connsiteX2" fmla="*/ 5000 w 10000"/>
              <a:gd name="connsiteY2" fmla="*/ 4377 h 13377"/>
              <a:gd name="connsiteX3" fmla="*/ 7500 w 10000"/>
              <a:gd name="connsiteY3" fmla="*/ 3377 h 13377"/>
              <a:gd name="connsiteX4" fmla="*/ 10000 w 10000"/>
              <a:gd name="connsiteY4" fmla="*/ 4377 h 13377"/>
              <a:gd name="connsiteX5" fmla="*/ 10000 w 10000"/>
              <a:gd name="connsiteY5" fmla="*/ 12377 h 13377"/>
              <a:gd name="connsiteX6" fmla="*/ 7500 w 10000"/>
              <a:gd name="connsiteY6" fmla="*/ 11377 h 13377"/>
              <a:gd name="connsiteX7" fmla="*/ 5000 w 10000"/>
              <a:gd name="connsiteY7" fmla="*/ 12377 h 13377"/>
              <a:gd name="connsiteX8" fmla="*/ 2500 w 10000"/>
              <a:gd name="connsiteY8" fmla="*/ 13377 h 13377"/>
              <a:gd name="connsiteX9" fmla="*/ 0 w 10000"/>
              <a:gd name="connsiteY9" fmla="*/ 12377 h 13377"/>
              <a:gd name="connsiteX10" fmla="*/ 0 w 10000"/>
              <a:gd name="connsiteY10" fmla="*/ 4377 h 13377"/>
              <a:gd name="connsiteX0" fmla="*/ 0 w 10000"/>
              <a:gd name="connsiteY0" fmla="*/ 4377 h 12508"/>
              <a:gd name="connsiteX1" fmla="*/ 2494 w 10000"/>
              <a:gd name="connsiteY1" fmla="*/ 0 h 12508"/>
              <a:gd name="connsiteX2" fmla="*/ 5000 w 10000"/>
              <a:gd name="connsiteY2" fmla="*/ 4377 h 12508"/>
              <a:gd name="connsiteX3" fmla="*/ 7500 w 10000"/>
              <a:gd name="connsiteY3" fmla="*/ 3377 h 12508"/>
              <a:gd name="connsiteX4" fmla="*/ 10000 w 10000"/>
              <a:gd name="connsiteY4" fmla="*/ 4377 h 12508"/>
              <a:gd name="connsiteX5" fmla="*/ 10000 w 10000"/>
              <a:gd name="connsiteY5" fmla="*/ 12377 h 12508"/>
              <a:gd name="connsiteX6" fmla="*/ 7500 w 10000"/>
              <a:gd name="connsiteY6" fmla="*/ 11377 h 12508"/>
              <a:gd name="connsiteX7" fmla="*/ 5000 w 10000"/>
              <a:gd name="connsiteY7" fmla="*/ 12377 h 12508"/>
              <a:gd name="connsiteX8" fmla="*/ 2438 w 10000"/>
              <a:gd name="connsiteY8" fmla="*/ 7830 h 12508"/>
              <a:gd name="connsiteX9" fmla="*/ 0 w 10000"/>
              <a:gd name="connsiteY9" fmla="*/ 12377 h 12508"/>
              <a:gd name="connsiteX10" fmla="*/ 0 w 10000"/>
              <a:gd name="connsiteY10" fmla="*/ 4377 h 12508"/>
              <a:gd name="connsiteX0" fmla="*/ 0 w 10000"/>
              <a:gd name="connsiteY0" fmla="*/ 4377 h 15857"/>
              <a:gd name="connsiteX1" fmla="*/ 2494 w 10000"/>
              <a:gd name="connsiteY1" fmla="*/ 0 h 15857"/>
              <a:gd name="connsiteX2" fmla="*/ 5000 w 10000"/>
              <a:gd name="connsiteY2" fmla="*/ 4377 h 15857"/>
              <a:gd name="connsiteX3" fmla="*/ 7500 w 10000"/>
              <a:gd name="connsiteY3" fmla="*/ 3377 h 15857"/>
              <a:gd name="connsiteX4" fmla="*/ 10000 w 10000"/>
              <a:gd name="connsiteY4" fmla="*/ 4377 h 15857"/>
              <a:gd name="connsiteX5" fmla="*/ 10000 w 10000"/>
              <a:gd name="connsiteY5" fmla="*/ 12377 h 15857"/>
              <a:gd name="connsiteX6" fmla="*/ 7500 w 10000"/>
              <a:gd name="connsiteY6" fmla="*/ 11377 h 15857"/>
              <a:gd name="connsiteX7" fmla="*/ 4975 w 10000"/>
              <a:gd name="connsiteY7" fmla="*/ 15804 h 15857"/>
              <a:gd name="connsiteX8" fmla="*/ 2438 w 10000"/>
              <a:gd name="connsiteY8" fmla="*/ 7830 h 15857"/>
              <a:gd name="connsiteX9" fmla="*/ 0 w 10000"/>
              <a:gd name="connsiteY9" fmla="*/ 12377 h 15857"/>
              <a:gd name="connsiteX10" fmla="*/ 0 w 10000"/>
              <a:gd name="connsiteY10" fmla="*/ 4377 h 15857"/>
              <a:gd name="connsiteX0" fmla="*/ 0 w 10000"/>
              <a:gd name="connsiteY0" fmla="*/ 4436 h 15916"/>
              <a:gd name="connsiteX1" fmla="*/ 2494 w 10000"/>
              <a:gd name="connsiteY1" fmla="*/ 59 h 15916"/>
              <a:gd name="connsiteX2" fmla="*/ 5026 w 10000"/>
              <a:gd name="connsiteY2" fmla="*/ 8587 h 15916"/>
              <a:gd name="connsiteX3" fmla="*/ 7500 w 10000"/>
              <a:gd name="connsiteY3" fmla="*/ 3436 h 15916"/>
              <a:gd name="connsiteX4" fmla="*/ 10000 w 10000"/>
              <a:gd name="connsiteY4" fmla="*/ 4436 h 15916"/>
              <a:gd name="connsiteX5" fmla="*/ 10000 w 10000"/>
              <a:gd name="connsiteY5" fmla="*/ 12436 h 15916"/>
              <a:gd name="connsiteX6" fmla="*/ 7500 w 10000"/>
              <a:gd name="connsiteY6" fmla="*/ 11436 h 15916"/>
              <a:gd name="connsiteX7" fmla="*/ 4975 w 10000"/>
              <a:gd name="connsiteY7" fmla="*/ 15863 h 15916"/>
              <a:gd name="connsiteX8" fmla="*/ 2438 w 10000"/>
              <a:gd name="connsiteY8" fmla="*/ 7889 h 15916"/>
              <a:gd name="connsiteX9" fmla="*/ 0 w 10000"/>
              <a:gd name="connsiteY9" fmla="*/ 12436 h 15916"/>
              <a:gd name="connsiteX10" fmla="*/ 0 w 10000"/>
              <a:gd name="connsiteY10" fmla="*/ 4436 h 15916"/>
              <a:gd name="connsiteX0" fmla="*/ 0 w 10000"/>
              <a:gd name="connsiteY0" fmla="*/ 4414 h 15894"/>
              <a:gd name="connsiteX1" fmla="*/ 2494 w 10000"/>
              <a:gd name="connsiteY1" fmla="*/ 37 h 15894"/>
              <a:gd name="connsiteX2" fmla="*/ 5011 w 10000"/>
              <a:gd name="connsiteY2" fmla="*/ 7590 h 15894"/>
              <a:gd name="connsiteX3" fmla="*/ 7500 w 10000"/>
              <a:gd name="connsiteY3" fmla="*/ 3414 h 15894"/>
              <a:gd name="connsiteX4" fmla="*/ 10000 w 10000"/>
              <a:gd name="connsiteY4" fmla="*/ 4414 h 15894"/>
              <a:gd name="connsiteX5" fmla="*/ 10000 w 10000"/>
              <a:gd name="connsiteY5" fmla="*/ 12414 h 15894"/>
              <a:gd name="connsiteX6" fmla="*/ 7500 w 10000"/>
              <a:gd name="connsiteY6" fmla="*/ 11414 h 15894"/>
              <a:gd name="connsiteX7" fmla="*/ 4975 w 10000"/>
              <a:gd name="connsiteY7" fmla="*/ 15841 h 15894"/>
              <a:gd name="connsiteX8" fmla="*/ 2438 w 10000"/>
              <a:gd name="connsiteY8" fmla="*/ 7867 h 15894"/>
              <a:gd name="connsiteX9" fmla="*/ 0 w 10000"/>
              <a:gd name="connsiteY9" fmla="*/ 12414 h 15894"/>
              <a:gd name="connsiteX10" fmla="*/ 0 w 10000"/>
              <a:gd name="connsiteY10" fmla="*/ 4414 h 15894"/>
              <a:gd name="connsiteX0" fmla="*/ 0 w 10000"/>
              <a:gd name="connsiteY0" fmla="*/ 4414 h 15852"/>
              <a:gd name="connsiteX1" fmla="*/ 2494 w 10000"/>
              <a:gd name="connsiteY1" fmla="*/ 37 h 15852"/>
              <a:gd name="connsiteX2" fmla="*/ 5011 w 10000"/>
              <a:gd name="connsiteY2" fmla="*/ 7590 h 15852"/>
              <a:gd name="connsiteX3" fmla="*/ 7500 w 10000"/>
              <a:gd name="connsiteY3" fmla="*/ 3414 h 15852"/>
              <a:gd name="connsiteX4" fmla="*/ 10000 w 10000"/>
              <a:gd name="connsiteY4" fmla="*/ 4414 h 15852"/>
              <a:gd name="connsiteX5" fmla="*/ 10000 w 10000"/>
              <a:gd name="connsiteY5" fmla="*/ 12414 h 15852"/>
              <a:gd name="connsiteX6" fmla="*/ 7471 w 10000"/>
              <a:gd name="connsiteY6" fmla="*/ 9682 h 15852"/>
              <a:gd name="connsiteX7" fmla="*/ 4975 w 10000"/>
              <a:gd name="connsiteY7" fmla="*/ 15841 h 15852"/>
              <a:gd name="connsiteX8" fmla="*/ 2438 w 10000"/>
              <a:gd name="connsiteY8" fmla="*/ 7867 h 15852"/>
              <a:gd name="connsiteX9" fmla="*/ 0 w 10000"/>
              <a:gd name="connsiteY9" fmla="*/ 12414 h 15852"/>
              <a:gd name="connsiteX10" fmla="*/ 0 w 10000"/>
              <a:gd name="connsiteY10" fmla="*/ 4414 h 15852"/>
              <a:gd name="connsiteX0" fmla="*/ 0 w 10000"/>
              <a:gd name="connsiteY0" fmla="*/ 4414 h 15852"/>
              <a:gd name="connsiteX1" fmla="*/ 2494 w 10000"/>
              <a:gd name="connsiteY1" fmla="*/ 37 h 15852"/>
              <a:gd name="connsiteX2" fmla="*/ 5011 w 10000"/>
              <a:gd name="connsiteY2" fmla="*/ 7590 h 15852"/>
              <a:gd name="connsiteX3" fmla="*/ 7528 w 10000"/>
              <a:gd name="connsiteY3" fmla="*/ 4927 h 15852"/>
              <a:gd name="connsiteX4" fmla="*/ 10000 w 10000"/>
              <a:gd name="connsiteY4" fmla="*/ 4414 h 15852"/>
              <a:gd name="connsiteX5" fmla="*/ 10000 w 10000"/>
              <a:gd name="connsiteY5" fmla="*/ 12414 h 15852"/>
              <a:gd name="connsiteX6" fmla="*/ 7471 w 10000"/>
              <a:gd name="connsiteY6" fmla="*/ 9682 h 15852"/>
              <a:gd name="connsiteX7" fmla="*/ 4975 w 10000"/>
              <a:gd name="connsiteY7" fmla="*/ 15841 h 15852"/>
              <a:gd name="connsiteX8" fmla="*/ 2438 w 10000"/>
              <a:gd name="connsiteY8" fmla="*/ 7867 h 15852"/>
              <a:gd name="connsiteX9" fmla="*/ 0 w 10000"/>
              <a:gd name="connsiteY9" fmla="*/ 12414 h 15852"/>
              <a:gd name="connsiteX10" fmla="*/ 0 w 10000"/>
              <a:gd name="connsiteY10" fmla="*/ 4414 h 15852"/>
              <a:gd name="connsiteX0" fmla="*/ 0 w 10033"/>
              <a:gd name="connsiteY0" fmla="*/ 4414 h 15852"/>
              <a:gd name="connsiteX1" fmla="*/ 2494 w 10033"/>
              <a:gd name="connsiteY1" fmla="*/ 37 h 15852"/>
              <a:gd name="connsiteX2" fmla="*/ 5011 w 10033"/>
              <a:gd name="connsiteY2" fmla="*/ 7590 h 15852"/>
              <a:gd name="connsiteX3" fmla="*/ 7528 w 10033"/>
              <a:gd name="connsiteY3" fmla="*/ 4927 h 15852"/>
              <a:gd name="connsiteX4" fmla="*/ 10033 w 10033"/>
              <a:gd name="connsiteY4" fmla="*/ 8230 h 15852"/>
              <a:gd name="connsiteX5" fmla="*/ 10000 w 10033"/>
              <a:gd name="connsiteY5" fmla="*/ 12414 h 15852"/>
              <a:gd name="connsiteX6" fmla="*/ 7471 w 10033"/>
              <a:gd name="connsiteY6" fmla="*/ 9682 h 15852"/>
              <a:gd name="connsiteX7" fmla="*/ 4975 w 10033"/>
              <a:gd name="connsiteY7" fmla="*/ 15841 h 15852"/>
              <a:gd name="connsiteX8" fmla="*/ 2438 w 10033"/>
              <a:gd name="connsiteY8" fmla="*/ 7867 h 15852"/>
              <a:gd name="connsiteX9" fmla="*/ 0 w 10033"/>
              <a:gd name="connsiteY9" fmla="*/ 12414 h 15852"/>
              <a:gd name="connsiteX10" fmla="*/ 0 w 10033"/>
              <a:gd name="connsiteY10" fmla="*/ 4414 h 15852"/>
              <a:gd name="connsiteX0" fmla="*/ 0 w 10047"/>
              <a:gd name="connsiteY0" fmla="*/ 4414 h 15853"/>
              <a:gd name="connsiteX1" fmla="*/ 2494 w 10047"/>
              <a:gd name="connsiteY1" fmla="*/ 37 h 15853"/>
              <a:gd name="connsiteX2" fmla="*/ 5011 w 10047"/>
              <a:gd name="connsiteY2" fmla="*/ 7590 h 15853"/>
              <a:gd name="connsiteX3" fmla="*/ 7528 w 10047"/>
              <a:gd name="connsiteY3" fmla="*/ 4927 h 15853"/>
              <a:gd name="connsiteX4" fmla="*/ 10033 w 10047"/>
              <a:gd name="connsiteY4" fmla="*/ 8230 h 15853"/>
              <a:gd name="connsiteX5" fmla="*/ 10045 w 10047"/>
              <a:gd name="connsiteY5" fmla="*/ 9189 h 15853"/>
              <a:gd name="connsiteX6" fmla="*/ 7471 w 10047"/>
              <a:gd name="connsiteY6" fmla="*/ 9682 h 15853"/>
              <a:gd name="connsiteX7" fmla="*/ 4975 w 10047"/>
              <a:gd name="connsiteY7" fmla="*/ 15841 h 15853"/>
              <a:gd name="connsiteX8" fmla="*/ 2438 w 10047"/>
              <a:gd name="connsiteY8" fmla="*/ 7867 h 15853"/>
              <a:gd name="connsiteX9" fmla="*/ 0 w 10047"/>
              <a:gd name="connsiteY9" fmla="*/ 12414 h 15853"/>
              <a:gd name="connsiteX10" fmla="*/ 0 w 10047"/>
              <a:gd name="connsiteY10" fmla="*/ 4414 h 15853"/>
              <a:gd name="connsiteX0" fmla="*/ 0 w 10165"/>
              <a:gd name="connsiteY0" fmla="*/ 4414 h 15853"/>
              <a:gd name="connsiteX1" fmla="*/ 2494 w 10165"/>
              <a:gd name="connsiteY1" fmla="*/ 37 h 15853"/>
              <a:gd name="connsiteX2" fmla="*/ 5011 w 10165"/>
              <a:gd name="connsiteY2" fmla="*/ 7590 h 15853"/>
              <a:gd name="connsiteX3" fmla="*/ 7528 w 10165"/>
              <a:gd name="connsiteY3" fmla="*/ 4927 h 15853"/>
              <a:gd name="connsiteX4" fmla="*/ 10165 w 10165"/>
              <a:gd name="connsiteY4" fmla="*/ 7345 h 15853"/>
              <a:gd name="connsiteX5" fmla="*/ 10045 w 10165"/>
              <a:gd name="connsiteY5" fmla="*/ 9189 h 15853"/>
              <a:gd name="connsiteX6" fmla="*/ 7471 w 10165"/>
              <a:gd name="connsiteY6" fmla="*/ 9682 h 15853"/>
              <a:gd name="connsiteX7" fmla="*/ 4975 w 10165"/>
              <a:gd name="connsiteY7" fmla="*/ 15841 h 15853"/>
              <a:gd name="connsiteX8" fmla="*/ 2438 w 10165"/>
              <a:gd name="connsiteY8" fmla="*/ 7867 h 15853"/>
              <a:gd name="connsiteX9" fmla="*/ 0 w 10165"/>
              <a:gd name="connsiteY9" fmla="*/ 12414 h 15853"/>
              <a:gd name="connsiteX10" fmla="*/ 0 w 10165"/>
              <a:gd name="connsiteY10" fmla="*/ 4414 h 15853"/>
              <a:gd name="connsiteX0" fmla="*/ 0 w 10641"/>
              <a:gd name="connsiteY0" fmla="*/ 4414 h 15853"/>
              <a:gd name="connsiteX1" fmla="*/ 2494 w 10641"/>
              <a:gd name="connsiteY1" fmla="*/ 37 h 15853"/>
              <a:gd name="connsiteX2" fmla="*/ 5011 w 10641"/>
              <a:gd name="connsiteY2" fmla="*/ 7590 h 15853"/>
              <a:gd name="connsiteX3" fmla="*/ 7528 w 10641"/>
              <a:gd name="connsiteY3" fmla="*/ 4927 h 15853"/>
              <a:gd name="connsiteX4" fmla="*/ 10165 w 10641"/>
              <a:gd name="connsiteY4" fmla="*/ 7345 h 15853"/>
              <a:gd name="connsiteX5" fmla="*/ 10641 w 10641"/>
              <a:gd name="connsiteY5" fmla="*/ 9820 h 15853"/>
              <a:gd name="connsiteX6" fmla="*/ 7471 w 10641"/>
              <a:gd name="connsiteY6" fmla="*/ 9682 h 15853"/>
              <a:gd name="connsiteX7" fmla="*/ 4975 w 10641"/>
              <a:gd name="connsiteY7" fmla="*/ 15841 h 15853"/>
              <a:gd name="connsiteX8" fmla="*/ 2438 w 10641"/>
              <a:gd name="connsiteY8" fmla="*/ 7867 h 15853"/>
              <a:gd name="connsiteX9" fmla="*/ 0 w 10641"/>
              <a:gd name="connsiteY9" fmla="*/ 12414 h 15853"/>
              <a:gd name="connsiteX10" fmla="*/ 0 w 10641"/>
              <a:gd name="connsiteY10" fmla="*/ 4414 h 15853"/>
              <a:gd name="connsiteX0" fmla="*/ 0 w 10645"/>
              <a:gd name="connsiteY0" fmla="*/ 4414 h 15853"/>
              <a:gd name="connsiteX1" fmla="*/ 2494 w 10645"/>
              <a:gd name="connsiteY1" fmla="*/ 37 h 15853"/>
              <a:gd name="connsiteX2" fmla="*/ 5011 w 10645"/>
              <a:gd name="connsiteY2" fmla="*/ 7590 h 15853"/>
              <a:gd name="connsiteX3" fmla="*/ 7528 w 10645"/>
              <a:gd name="connsiteY3" fmla="*/ 4927 h 15853"/>
              <a:gd name="connsiteX4" fmla="*/ 10645 w 10645"/>
              <a:gd name="connsiteY4" fmla="*/ 9568 h 15853"/>
              <a:gd name="connsiteX5" fmla="*/ 10641 w 10645"/>
              <a:gd name="connsiteY5" fmla="*/ 9820 h 15853"/>
              <a:gd name="connsiteX6" fmla="*/ 7471 w 10645"/>
              <a:gd name="connsiteY6" fmla="*/ 9682 h 15853"/>
              <a:gd name="connsiteX7" fmla="*/ 4975 w 10645"/>
              <a:gd name="connsiteY7" fmla="*/ 15841 h 15853"/>
              <a:gd name="connsiteX8" fmla="*/ 2438 w 10645"/>
              <a:gd name="connsiteY8" fmla="*/ 7867 h 15853"/>
              <a:gd name="connsiteX9" fmla="*/ 0 w 10645"/>
              <a:gd name="connsiteY9" fmla="*/ 12414 h 15853"/>
              <a:gd name="connsiteX10" fmla="*/ 0 w 10645"/>
              <a:gd name="connsiteY10" fmla="*/ 4414 h 1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45" h="15853">
                <a:moveTo>
                  <a:pt x="0" y="4414"/>
                </a:moveTo>
                <a:cubicBezTo>
                  <a:pt x="0" y="4966"/>
                  <a:pt x="1659" y="-492"/>
                  <a:pt x="2494" y="37"/>
                </a:cubicBezTo>
                <a:cubicBezTo>
                  <a:pt x="3329" y="566"/>
                  <a:pt x="4172" y="6775"/>
                  <a:pt x="5011" y="7590"/>
                </a:cubicBezTo>
                <a:cubicBezTo>
                  <a:pt x="5850" y="8405"/>
                  <a:pt x="6589" y="4597"/>
                  <a:pt x="7528" y="4927"/>
                </a:cubicBezTo>
                <a:cubicBezTo>
                  <a:pt x="8467" y="5257"/>
                  <a:pt x="10645" y="9016"/>
                  <a:pt x="10645" y="9568"/>
                </a:cubicBezTo>
                <a:cubicBezTo>
                  <a:pt x="10634" y="10963"/>
                  <a:pt x="10652" y="8425"/>
                  <a:pt x="10641" y="9820"/>
                </a:cubicBezTo>
                <a:cubicBezTo>
                  <a:pt x="10641" y="9268"/>
                  <a:pt x="8415" y="8678"/>
                  <a:pt x="7471" y="9682"/>
                </a:cubicBezTo>
                <a:cubicBezTo>
                  <a:pt x="6527" y="10686"/>
                  <a:pt x="5814" y="16143"/>
                  <a:pt x="4975" y="15841"/>
                </a:cubicBezTo>
                <a:cubicBezTo>
                  <a:pt x="4136" y="15539"/>
                  <a:pt x="3819" y="7867"/>
                  <a:pt x="2438" y="7867"/>
                </a:cubicBezTo>
                <a:cubicBezTo>
                  <a:pt x="1057" y="7867"/>
                  <a:pt x="0" y="12966"/>
                  <a:pt x="0" y="12414"/>
                </a:cubicBezTo>
                <a:lnTo>
                  <a:pt x="0" y="4414"/>
                </a:lnTo>
                <a:close/>
              </a:path>
            </a:pathLst>
          </a:custGeom>
          <a:solidFill>
            <a:schemeClr val="accent3"/>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1" name="Rectangle 17"/>
          <p:cNvSpPr/>
          <p:nvPr/>
        </p:nvSpPr>
        <p:spPr>
          <a:xfrm>
            <a:off x="4294373" y="1003149"/>
            <a:ext cx="4838810" cy="811953"/>
          </a:xfrm>
          <a:prstGeom prst="rect">
            <a:avLst/>
          </a:prstGeom>
        </p:spPr>
        <p:txBody>
          <a:bodyPr wrap="square" lIns="34123" tIns="13430" rIns="34123" bIns="13430">
            <a:spAutoFit/>
          </a:bodyPr>
          <a:lstStyle/>
          <a:p>
            <a:pPr marL="0" marR="0" lvl="0" indent="0" algn="l" defTabSz="901667" rtl="0" eaLnBrk="1" fontAlgn="auto" latinLnBrk="0" hangingPunct="1">
              <a:lnSpc>
                <a:spcPct val="100000"/>
              </a:lnSpc>
              <a:spcBef>
                <a:spcPts val="0"/>
              </a:spcBef>
              <a:spcAft>
                <a:spcPts val="0"/>
              </a:spcAft>
              <a:buClrTx/>
              <a:buSzTx/>
              <a:buFontTx/>
              <a:buNone/>
              <a:tabLst/>
              <a:defRPr/>
            </a:pPr>
            <a:r>
              <a:rPr kumimoji="0" lang="en-US" sz="2000" b="0" i="0" u="none" strike="noStrike" kern="1000" cap="none" spc="0"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02.</a:t>
            </a:r>
          </a:p>
          <a:p>
            <a:pPr marL="0" marR="0" lvl="0" indent="0" algn="l" defTabSz="901667" rtl="0" eaLnBrk="1" fontAlgn="auto" latinLnBrk="0" hangingPunct="1">
              <a:lnSpc>
                <a:spcPct val="100000"/>
              </a:lnSpc>
              <a:spcBef>
                <a:spcPts val="0"/>
              </a:spcBef>
              <a:spcAft>
                <a:spcPts val="0"/>
              </a:spcAft>
              <a:buClrTx/>
              <a:buSzTx/>
              <a:buFontTx/>
              <a:buNone/>
              <a:tabLst/>
              <a:defRPr/>
            </a:pPr>
            <a:r>
              <a:rPr kumimoji="0" lang="en-US" altLang="zh-TW" sz="11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1.</a:t>
            </a:r>
            <a:r>
              <a:rPr kumimoji="0" lang="zh-TW" altLang="en-US" sz="10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發展環保無溶劑產品並搭配回收底材，朝</a:t>
            </a:r>
            <a:r>
              <a:rPr kumimoji="0" lang="zh-TW" altLang="en-US" sz="1000" b="1"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綠色複合加工品開發</a:t>
            </a:r>
            <a:r>
              <a:rPr kumimoji="0" lang="zh-TW" altLang="en-US" sz="10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a:t>
            </a:r>
          </a:p>
          <a:p>
            <a:pPr marL="0" marR="0" lvl="0" indent="0" algn="l" defTabSz="901667" rtl="0" eaLnBrk="1" fontAlgn="auto" latinLnBrk="0" hangingPunct="1">
              <a:lnSpc>
                <a:spcPct val="100000"/>
              </a:lnSpc>
              <a:spcBef>
                <a:spcPts val="0"/>
              </a:spcBef>
              <a:spcAft>
                <a:spcPts val="0"/>
              </a:spcAft>
              <a:buClrTx/>
              <a:buSzTx/>
              <a:buFontTx/>
              <a:buNone/>
              <a:tabLst/>
              <a:defRPr/>
            </a:pPr>
            <a:r>
              <a:rPr kumimoji="0" lang="en-US" altLang="zh-TW" sz="10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2.</a:t>
            </a:r>
            <a:r>
              <a:rPr kumimoji="0" lang="zh-TW" altLang="en-US" sz="10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朝向無溶劑目標前進，目前正積極研發</a:t>
            </a:r>
            <a:r>
              <a:rPr kumimoji="0" lang="en-US" altLang="zh-TW" sz="10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PU</a:t>
            </a:r>
            <a:r>
              <a:rPr kumimoji="0" lang="zh-TW" altLang="en-US" sz="10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高固無溶劑面料複合式產品。</a:t>
            </a:r>
            <a:endParaRPr kumimoji="0" lang="en-US" altLang="zh-TW" sz="10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endParaRPr>
          </a:p>
          <a:p>
            <a:pPr marL="0" marR="0" lvl="0" indent="0" algn="l" defTabSz="901667" rtl="0" eaLnBrk="1" fontAlgn="auto" latinLnBrk="0" hangingPunct="1">
              <a:lnSpc>
                <a:spcPct val="100000"/>
              </a:lnSpc>
              <a:spcBef>
                <a:spcPts val="0"/>
              </a:spcBef>
              <a:spcAft>
                <a:spcPts val="0"/>
              </a:spcAft>
              <a:buClrTx/>
              <a:buSzTx/>
              <a:buFontTx/>
              <a:buNone/>
              <a:tabLst/>
              <a:defRPr/>
            </a:pPr>
            <a:r>
              <a:rPr kumimoji="0" lang="en-US" altLang="zh-TW" sz="10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3.</a:t>
            </a:r>
            <a:r>
              <a:rPr kumimoji="0" lang="zh-TW" altLang="en-US" sz="10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異業開發合作，開發</a:t>
            </a:r>
            <a:r>
              <a:rPr kumimoji="0" lang="en-US" altLang="zh-TW" sz="10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SBR+PU</a:t>
            </a:r>
            <a:r>
              <a:rPr kumimoji="0" lang="zh-TW" altLang="en-US" sz="10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複合生質材料，參展獲得客戶高度認可，未來可期。</a:t>
            </a:r>
          </a:p>
        </p:txBody>
      </p:sp>
      <p:sp>
        <p:nvSpPr>
          <p:cNvPr id="2" name="1 Título"/>
          <p:cNvSpPr>
            <a:spLocks noGrp="1"/>
          </p:cNvSpPr>
          <p:nvPr>
            <p:ph type="ctrTitle"/>
          </p:nvPr>
        </p:nvSpPr>
        <p:spPr/>
        <p:txBody>
          <a:bodyPr>
            <a:normAutofi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未來發展方向</a:t>
            </a:r>
            <a:endParaRPr lang="es-SV"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8" name="92 Cinta perforada">
            <a:extLst>
              <a:ext uri="{FF2B5EF4-FFF2-40B4-BE49-F238E27FC236}">
                <a16:creationId xmlns:a16="http://schemas.microsoft.com/office/drawing/2014/main" id="{2B707762-26A6-F239-A6DD-887A821AA43A}"/>
              </a:ext>
            </a:extLst>
          </p:cNvPr>
          <p:cNvSpPr/>
          <p:nvPr/>
        </p:nvSpPr>
        <p:spPr bwMode="auto">
          <a:xfrm rot="18630067">
            <a:off x="-1911448" y="4290066"/>
            <a:ext cx="4433541" cy="556899"/>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4377 h 13377"/>
              <a:gd name="connsiteX1" fmla="*/ 2494 w 10000"/>
              <a:gd name="connsiteY1" fmla="*/ 0 h 13377"/>
              <a:gd name="connsiteX2" fmla="*/ 5000 w 10000"/>
              <a:gd name="connsiteY2" fmla="*/ 4377 h 13377"/>
              <a:gd name="connsiteX3" fmla="*/ 7500 w 10000"/>
              <a:gd name="connsiteY3" fmla="*/ 3377 h 13377"/>
              <a:gd name="connsiteX4" fmla="*/ 10000 w 10000"/>
              <a:gd name="connsiteY4" fmla="*/ 4377 h 13377"/>
              <a:gd name="connsiteX5" fmla="*/ 10000 w 10000"/>
              <a:gd name="connsiteY5" fmla="*/ 12377 h 13377"/>
              <a:gd name="connsiteX6" fmla="*/ 7500 w 10000"/>
              <a:gd name="connsiteY6" fmla="*/ 11377 h 13377"/>
              <a:gd name="connsiteX7" fmla="*/ 5000 w 10000"/>
              <a:gd name="connsiteY7" fmla="*/ 12377 h 13377"/>
              <a:gd name="connsiteX8" fmla="*/ 2500 w 10000"/>
              <a:gd name="connsiteY8" fmla="*/ 13377 h 13377"/>
              <a:gd name="connsiteX9" fmla="*/ 0 w 10000"/>
              <a:gd name="connsiteY9" fmla="*/ 12377 h 13377"/>
              <a:gd name="connsiteX10" fmla="*/ 0 w 10000"/>
              <a:gd name="connsiteY10" fmla="*/ 4377 h 13377"/>
              <a:gd name="connsiteX0" fmla="*/ 0 w 10000"/>
              <a:gd name="connsiteY0" fmla="*/ 4377 h 12508"/>
              <a:gd name="connsiteX1" fmla="*/ 2494 w 10000"/>
              <a:gd name="connsiteY1" fmla="*/ 0 h 12508"/>
              <a:gd name="connsiteX2" fmla="*/ 5000 w 10000"/>
              <a:gd name="connsiteY2" fmla="*/ 4377 h 12508"/>
              <a:gd name="connsiteX3" fmla="*/ 7500 w 10000"/>
              <a:gd name="connsiteY3" fmla="*/ 3377 h 12508"/>
              <a:gd name="connsiteX4" fmla="*/ 10000 w 10000"/>
              <a:gd name="connsiteY4" fmla="*/ 4377 h 12508"/>
              <a:gd name="connsiteX5" fmla="*/ 10000 w 10000"/>
              <a:gd name="connsiteY5" fmla="*/ 12377 h 12508"/>
              <a:gd name="connsiteX6" fmla="*/ 7500 w 10000"/>
              <a:gd name="connsiteY6" fmla="*/ 11377 h 12508"/>
              <a:gd name="connsiteX7" fmla="*/ 5000 w 10000"/>
              <a:gd name="connsiteY7" fmla="*/ 12377 h 12508"/>
              <a:gd name="connsiteX8" fmla="*/ 2438 w 10000"/>
              <a:gd name="connsiteY8" fmla="*/ 7830 h 12508"/>
              <a:gd name="connsiteX9" fmla="*/ 0 w 10000"/>
              <a:gd name="connsiteY9" fmla="*/ 12377 h 12508"/>
              <a:gd name="connsiteX10" fmla="*/ 0 w 10000"/>
              <a:gd name="connsiteY10" fmla="*/ 4377 h 12508"/>
              <a:gd name="connsiteX0" fmla="*/ 0 w 10000"/>
              <a:gd name="connsiteY0" fmla="*/ 4377 h 15857"/>
              <a:gd name="connsiteX1" fmla="*/ 2494 w 10000"/>
              <a:gd name="connsiteY1" fmla="*/ 0 h 15857"/>
              <a:gd name="connsiteX2" fmla="*/ 5000 w 10000"/>
              <a:gd name="connsiteY2" fmla="*/ 4377 h 15857"/>
              <a:gd name="connsiteX3" fmla="*/ 7500 w 10000"/>
              <a:gd name="connsiteY3" fmla="*/ 3377 h 15857"/>
              <a:gd name="connsiteX4" fmla="*/ 10000 w 10000"/>
              <a:gd name="connsiteY4" fmla="*/ 4377 h 15857"/>
              <a:gd name="connsiteX5" fmla="*/ 10000 w 10000"/>
              <a:gd name="connsiteY5" fmla="*/ 12377 h 15857"/>
              <a:gd name="connsiteX6" fmla="*/ 7500 w 10000"/>
              <a:gd name="connsiteY6" fmla="*/ 11377 h 15857"/>
              <a:gd name="connsiteX7" fmla="*/ 4975 w 10000"/>
              <a:gd name="connsiteY7" fmla="*/ 15804 h 15857"/>
              <a:gd name="connsiteX8" fmla="*/ 2438 w 10000"/>
              <a:gd name="connsiteY8" fmla="*/ 7830 h 15857"/>
              <a:gd name="connsiteX9" fmla="*/ 0 w 10000"/>
              <a:gd name="connsiteY9" fmla="*/ 12377 h 15857"/>
              <a:gd name="connsiteX10" fmla="*/ 0 w 10000"/>
              <a:gd name="connsiteY10" fmla="*/ 4377 h 15857"/>
              <a:gd name="connsiteX0" fmla="*/ 0 w 10000"/>
              <a:gd name="connsiteY0" fmla="*/ 4436 h 15916"/>
              <a:gd name="connsiteX1" fmla="*/ 2494 w 10000"/>
              <a:gd name="connsiteY1" fmla="*/ 59 h 15916"/>
              <a:gd name="connsiteX2" fmla="*/ 5026 w 10000"/>
              <a:gd name="connsiteY2" fmla="*/ 8587 h 15916"/>
              <a:gd name="connsiteX3" fmla="*/ 7500 w 10000"/>
              <a:gd name="connsiteY3" fmla="*/ 3436 h 15916"/>
              <a:gd name="connsiteX4" fmla="*/ 10000 w 10000"/>
              <a:gd name="connsiteY4" fmla="*/ 4436 h 15916"/>
              <a:gd name="connsiteX5" fmla="*/ 10000 w 10000"/>
              <a:gd name="connsiteY5" fmla="*/ 12436 h 15916"/>
              <a:gd name="connsiteX6" fmla="*/ 7500 w 10000"/>
              <a:gd name="connsiteY6" fmla="*/ 11436 h 15916"/>
              <a:gd name="connsiteX7" fmla="*/ 4975 w 10000"/>
              <a:gd name="connsiteY7" fmla="*/ 15863 h 15916"/>
              <a:gd name="connsiteX8" fmla="*/ 2438 w 10000"/>
              <a:gd name="connsiteY8" fmla="*/ 7889 h 15916"/>
              <a:gd name="connsiteX9" fmla="*/ 0 w 10000"/>
              <a:gd name="connsiteY9" fmla="*/ 12436 h 15916"/>
              <a:gd name="connsiteX10" fmla="*/ 0 w 10000"/>
              <a:gd name="connsiteY10" fmla="*/ 4436 h 15916"/>
              <a:gd name="connsiteX0" fmla="*/ 0 w 10000"/>
              <a:gd name="connsiteY0" fmla="*/ 4414 h 15894"/>
              <a:gd name="connsiteX1" fmla="*/ 2494 w 10000"/>
              <a:gd name="connsiteY1" fmla="*/ 37 h 15894"/>
              <a:gd name="connsiteX2" fmla="*/ 5011 w 10000"/>
              <a:gd name="connsiteY2" fmla="*/ 7590 h 15894"/>
              <a:gd name="connsiteX3" fmla="*/ 7500 w 10000"/>
              <a:gd name="connsiteY3" fmla="*/ 3414 h 15894"/>
              <a:gd name="connsiteX4" fmla="*/ 10000 w 10000"/>
              <a:gd name="connsiteY4" fmla="*/ 4414 h 15894"/>
              <a:gd name="connsiteX5" fmla="*/ 10000 w 10000"/>
              <a:gd name="connsiteY5" fmla="*/ 12414 h 15894"/>
              <a:gd name="connsiteX6" fmla="*/ 7500 w 10000"/>
              <a:gd name="connsiteY6" fmla="*/ 11414 h 15894"/>
              <a:gd name="connsiteX7" fmla="*/ 4975 w 10000"/>
              <a:gd name="connsiteY7" fmla="*/ 15841 h 15894"/>
              <a:gd name="connsiteX8" fmla="*/ 2438 w 10000"/>
              <a:gd name="connsiteY8" fmla="*/ 7867 h 15894"/>
              <a:gd name="connsiteX9" fmla="*/ 0 w 10000"/>
              <a:gd name="connsiteY9" fmla="*/ 12414 h 15894"/>
              <a:gd name="connsiteX10" fmla="*/ 0 w 10000"/>
              <a:gd name="connsiteY10" fmla="*/ 4414 h 15894"/>
              <a:gd name="connsiteX0" fmla="*/ 0 w 10000"/>
              <a:gd name="connsiteY0" fmla="*/ 4414 h 15852"/>
              <a:gd name="connsiteX1" fmla="*/ 2494 w 10000"/>
              <a:gd name="connsiteY1" fmla="*/ 37 h 15852"/>
              <a:gd name="connsiteX2" fmla="*/ 5011 w 10000"/>
              <a:gd name="connsiteY2" fmla="*/ 7590 h 15852"/>
              <a:gd name="connsiteX3" fmla="*/ 7500 w 10000"/>
              <a:gd name="connsiteY3" fmla="*/ 3414 h 15852"/>
              <a:gd name="connsiteX4" fmla="*/ 10000 w 10000"/>
              <a:gd name="connsiteY4" fmla="*/ 4414 h 15852"/>
              <a:gd name="connsiteX5" fmla="*/ 10000 w 10000"/>
              <a:gd name="connsiteY5" fmla="*/ 12414 h 15852"/>
              <a:gd name="connsiteX6" fmla="*/ 7471 w 10000"/>
              <a:gd name="connsiteY6" fmla="*/ 9682 h 15852"/>
              <a:gd name="connsiteX7" fmla="*/ 4975 w 10000"/>
              <a:gd name="connsiteY7" fmla="*/ 15841 h 15852"/>
              <a:gd name="connsiteX8" fmla="*/ 2438 w 10000"/>
              <a:gd name="connsiteY8" fmla="*/ 7867 h 15852"/>
              <a:gd name="connsiteX9" fmla="*/ 0 w 10000"/>
              <a:gd name="connsiteY9" fmla="*/ 12414 h 15852"/>
              <a:gd name="connsiteX10" fmla="*/ 0 w 10000"/>
              <a:gd name="connsiteY10" fmla="*/ 4414 h 15852"/>
              <a:gd name="connsiteX0" fmla="*/ 0 w 10000"/>
              <a:gd name="connsiteY0" fmla="*/ 4414 h 15852"/>
              <a:gd name="connsiteX1" fmla="*/ 2494 w 10000"/>
              <a:gd name="connsiteY1" fmla="*/ 37 h 15852"/>
              <a:gd name="connsiteX2" fmla="*/ 5011 w 10000"/>
              <a:gd name="connsiteY2" fmla="*/ 7590 h 15852"/>
              <a:gd name="connsiteX3" fmla="*/ 7528 w 10000"/>
              <a:gd name="connsiteY3" fmla="*/ 4927 h 15852"/>
              <a:gd name="connsiteX4" fmla="*/ 10000 w 10000"/>
              <a:gd name="connsiteY4" fmla="*/ 4414 h 15852"/>
              <a:gd name="connsiteX5" fmla="*/ 10000 w 10000"/>
              <a:gd name="connsiteY5" fmla="*/ 12414 h 15852"/>
              <a:gd name="connsiteX6" fmla="*/ 7471 w 10000"/>
              <a:gd name="connsiteY6" fmla="*/ 9682 h 15852"/>
              <a:gd name="connsiteX7" fmla="*/ 4975 w 10000"/>
              <a:gd name="connsiteY7" fmla="*/ 15841 h 15852"/>
              <a:gd name="connsiteX8" fmla="*/ 2438 w 10000"/>
              <a:gd name="connsiteY8" fmla="*/ 7867 h 15852"/>
              <a:gd name="connsiteX9" fmla="*/ 0 w 10000"/>
              <a:gd name="connsiteY9" fmla="*/ 12414 h 15852"/>
              <a:gd name="connsiteX10" fmla="*/ 0 w 10000"/>
              <a:gd name="connsiteY10" fmla="*/ 4414 h 15852"/>
              <a:gd name="connsiteX0" fmla="*/ 0 w 10033"/>
              <a:gd name="connsiteY0" fmla="*/ 4414 h 15852"/>
              <a:gd name="connsiteX1" fmla="*/ 2494 w 10033"/>
              <a:gd name="connsiteY1" fmla="*/ 37 h 15852"/>
              <a:gd name="connsiteX2" fmla="*/ 5011 w 10033"/>
              <a:gd name="connsiteY2" fmla="*/ 7590 h 15852"/>
              <a:gd name="connsiteX3" fmla="*/ 7528 w 10033"/>
              <a:gd name="connsiteY3" fmla="*/ 4927 h 15852"/>
              <a:gd name="connsiteX4" fmla="*/ 10033 w 10033"/>
              <a:gd name="connsiteY4" fmla="*/ 8230 h 15852"/>
              <a:gd name="connsiteX5" fmla="*/ 10000 w 10033"/>
              <a:gd name="connsiteY5" fmla="*/ 12414 h 15852"/>
              <a:gd name="connsiteX6" fmla="*/ 7471 w 10033"/>
              <a:gd name="connsiteY6" fmla="*/ 9682 h 15852"/>
              <a:gd name="connsiteX7" fmla="*/ 4975 w 10033"/>
              <a:gd name="connsiteY7" fmla="*/ 15841 h 15852"/>
              <a:gd name="connsiteX8" fmla="*/ 2438 w 10033"/>
              <a:gd name="connsiteY8" fmla="*/ 7867 h 15852"/>
              <a:gd name="connsiteX9" fmla="*/ 0 w 10033"/>
              <a:gd name="connsiteY9" fmla="*/ 12414 h 15852"/>
              <a:gd name="connsiteX10" fmla="*/ 0 w 10033"/>
              <a:gd name="connsiteY10" fmla="*/ 4414 h 15852"/>
              <a:gd name="connsiteX0" fmla="*/ 0 w 10047"/>
              <a:gd name="connsiteY0" fmla="*/ 4414 h 15853"/>
              <a:gd name="connsiteX1" fmla="*/ 2494 w 10047"/>
              <a:gd name="connsiteY1" fmla="*/ 37 h 15853"/>
              <a:gd name="connsiteX2" fmla="*/ 5011 w 10047"/>
              <a:gd name="connsiteY2" fmla="*/ 7590 h 15853"/>
              <a:gd name="connsiteX3" fmla="*/ 7528 w 10047"/>
              <a:gd name="connsiteY3" fmla="*/ 4927 h 15853"/>
              <a:gd name="connsiteX4" fmla="*/ 10033 w 10047"/>
              <a:gd name="connsiteY4" fmla="*/ 8230 h 15853"/>
              <a:gd name="connsiteX5" fmla="*/ 10045 w 10047"/>
              <a:gd name="connsiteY5" fmla="*/ 9189 h 15853"/>
              <a:gd name="connsiteX6" fmla="*/ 7471 w 10047"/>
              <a:gd name="connsiteY6" fmla="*/ 9682 h 15853"/>
              <a:gd name="connsiteX7" fmla="*/ 4975 w 10047"/>
              <a:gd name="connsiteY7" fmla="*/ 15841 h 15853"/>
              <a:gd name="connsiteX8" fmla="*/ 2438 w 10047"/>
              <a:gd name="connsiteY8" fmla="*/ 7867 h 15853"/>
              <a:gd name="connsiteX9" fmla="*/ 0 w 10047"/>
              <a:gd name="connsiteY9" fmla="*/ 12414 h 15853"/>
              <a:gd name="connsiteX10" fmla="*/ 0 w 10047"/>
              <a:gd name="connsiteY10" fmla="*/ 4414 h 15853"/>
              <a:gd name="connsiteX0" fmla="*/ 0 w 10165"/>
              <a:gd name="connsiteY0" fmla="*/ 4414 h 15853"/>
              <a:gd name="connsiteX1" fmla="*/ 2494 w 10165"/>
              <a:gd name="connsiteY1" fmla="*/ 37 h 15853"/>
              <a:gd name="connsiteX2" fmla="*/ 5011 w 10165"/>
              <a:gd name="connsiteY2" fmla="*/ 7590 h 15853"/>
              <a:gd name="connsiteX3" fmla="*/ 7528 w 10165"/>
              <a:gd name="connsiteY3" fmla="*/ 4927 h 15853"/>
              <a:gd name="connsiteX4" fmla="*/ 10165 w 10165"/>
              <a:gd name="connsiteY4" fmla="*/ 7345 h 15853"/>
              <a:gd name="connsiteX5" fmla="*/ 10045 w 10165"/>
              <a:gd name="connsiteY5" fmla="*/ 9189 h 15853"/>
              <a:gd name="connsiteX6" fmla="*/ 7471 w 10165"/>
              <a:gd name="connsiteY6" fmla="*/ 9682 h 15853"/>
              <a:gd name="connsiteX7" fmla="*/ 4975 w 10165"/>
              <a:gd name="connsiteY7" fmla="*/ 15841 h 15853"/>
              <a:gd name="connsiteX8" fmla="*/ 2438 w 10165"/>
              <a:gd name="connsiteY8" fmla="*/ 7867 h 15853"/>
              <a:gd name="connsiteX9" fmla="*/ 0 w 10165"/>
              <a:gd name="connsiteY9" fmla="*/ 12414 h 15853"/>
              <a:gd name="connsiteX10" fmla="*/ 0 w 10165"/>
              <a:gd name="connsiteY10" fmla="*/ 4414 h 15853"/>
              <a:gd name="connsiteX0" fmla="*/ 0 w 10641"/>
              <a:gd name="connsiteY0" fmla="*/ 4414 h 15853"/>
              <a:gd name="connsiteX1" fmla="*/ 2494 w 10641"/>
              <a:gd name="connsiteY1" fmla="*/ 37 h 15853"/>
              <a:gd name="connsiteX2" fmla="*/ 5011 w 10641"/>
              <a:gd name="connsiteY2" fmla="*/ 7590 h 15853"/>
              <a:gd name="connsiteX3" fmla="*/ 7528 w 10641"/>
              <a:gd name="connsiteY3" fmla="*/ 4927 h 15853"/>
              <a:gd name="connsiteX4" fmla="*/ 10165 w 10641"/>
              <a:gd name="connsiteY4" fmla="*/ 7345 h 15853"/>
              <a:gd name="connsiteX5" fmla="*/ 10641 w 10641"/>
              <a:gd name="connsiteY5" fmla="*/ 9820 h 15853"/>
              <a:gd name="connsiteX6" fmla="*/ 7471 w 10641"/>
              <a:gd name="connsiteY6" fmla="*/ 9682 h 15853"/>
              <a:gd name="connsiteX7" fmla="*/ 4975 w 10641"/>
              <a:gd name="connsiteY7" fmla="*/ 15841 h 15853"/>
              <a:gd name="connsiteX8" fmla="*/ 2438 w 10641"/>
              <a:gd name="connsiteY8" fmla="*/ 7867 h 15853"/>
              <a:gd name="connsiteX9" fmla="*/ 0 w 10641"/>
              <a:gd name="connsiteY9" fmla="*/ 12414 h 15853"/>
              <a:gd name="connsiteX10" fmla="*/ 0 w 10641"/>
              <a:gd name="connsiteY10" fmla="*/ 4414 h 15853"/>
              <a:gd name="connsiteX0" fmla="*/ 0 w 10645"/>
              <a:gd name="connsiteY0" fmla="*/ 4414 h 15853"/>
              <a:gd name="connsiteX1" fmla="*/ 2494 w 10645"/>
              <a:gd name="connsiteY1" fmla="*/ 37 h 15853"/>
              <a:gd name="connsiteX2" fmla="*/ 5011 w 10645"/>
              <a:gd name="connsiteY2" fmla="*/ 7590 h 15853"/>
              <a:gd name="connsiteX3" fmla="*/ 7528 w 10645"/>
              <a:gd name="connsiteY3" fmla="*/ 4927 h 15853"/>
              <a:gd name="connsiteX4" fmla="*/ 10645 w 10645"/>
              <a:gd name="connsiteY4" fmla="*/ 9568 h 15853"/>
              <a:gd name="connsiteX5" fmla="*/ 10641 w 10645"/>
              <a:gd name="connsiteY5" fmla="*/ 9820 h 15853"/>
              <a:gd name="connsiteX6" fmla="*/ 7471 w 10645"/>
              <a:gd name="connsiteY6" fmla="*/ 9682 h 15853"/>
              <a:gd name="connsiteX7" fmla="*/ 4975 w 10645"/>
              <a:gd name="connsiteY7" fmla="*/ 15841 h 15853"/>
              <a:gd name="connsiteX8" fmla="*/ 2438 w 10645"/>
              <a:gd name="connsiteY8" fmla="*/ 7867 h 15853"/>
              <a:gd name="connsiteX9" fmla="*/ 0 w 10645"/>
              <a:gd name="connsiteY9" fmla="*/ 12414 h 15853"/>
              <a:gd name="connsiteX10" fmla="*/ 0 w 10645"/>
              <a:gd name="connsiteY10" fmla="*/ 4414 h 1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45" h="15853">
                <a:moveTo>
                  <a:pt x="0" y="4414"/>
                </a:moveTo>
                <a:cubicBezTo>
                  <a:pt x="0" y="4966"/>
                  <a:pt x="1659" y="-492"/>
                  <a:pt x="2494" y="37"/>
                </a:cubicBezTo>
                <a:cubicBezTo>
                  <a:pt x="3329" y="566"/>
                  <a:pt x="4172" y="6775"/>
                  <a:pt x="5011" y="7590"/>
                </a:cubicBezTo>
                <a:cubicBezTo>
                  <a:pt x="5850" y="8405"/>
                  <a:pt x="6589" y="4597"/>
                  <a:pt x="7528" y="4927"/>
                </a:cubicBezTo>
                <a:cubicBezTo>
                  <a:pt x="8467" y="5257"/>
                  <a:pt x="10645" y="9016"/>
                  <a:pt x="10645" y="9568"/>
                </a:cubicBezTo>
                <a:cubicBezTo>
                  <a:pt x="10634" y="10963"/>
                  <a:pt x="10652" y="8425"/>
                  <a:pt x="10641" y="9820"/>
                </a:cubicBezTo>
                <a:cubicBezTo>
                  <a:pt x="10641" y="9268"/>
                  <a:pt x="8415" y="8678"/>
                  <a:pt x="7471" y="9682"/>
                </a:cubicBezTo>
                <a:cubicBezTo>
                  <a:pt x="6527" y="10686"/>
                  <a:pt x="5814" y="16143"/>
                  <a:pt x="4975" y="15841"/>
                </a:cubicBezTo>
                <a:cubicBezTo>
                  <a:pt x="4136" y="15539"/>
                  <a:pt x="3819" y="7867"/>
                  <a:pt x="2438" y="7867"/>
                </a:cubicBezTo>
                <a:cubicBezTo>
                  <a:pt x="1057" y="7867"/>
                  <a:pt x="0" y="12966"/>
                  <a:pt x="0" y="12414"/>
                </a:cubicBezTo>
                <a:lnTo>
                  <a:pt x="0" y="4414"/>
                </a:lnTo>
                <a:close/>
              </a:path>
            </a:pathLst>
          </a:custGeom>
          <a:solidFill>
            <a:schemeClr val="accent1"/>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91 Rectángulo">
            <a:extLst>
              <a:ext uri="{FF2B5EF4-FFF2-40B4-BE49-F238E27FC236}">
                <a16:creationId xmlns:a16="http://schemas.microsoft.com/office/drawing/2014/main" id="{253C5136-D6CD-EF7C-7153-38CCECDF5800}"/>
              </a:ext>
            </a:extLst>
          </p:cNvPr>
          <p:cNvSpPr/>
          <p:nvPr/>
        </p:nvSpPr>
        <p:spPr bwMode="auto">
          <a:xfrm>
            <a:off x="2066072" y="2049365"/>
            <a:ext cx="1250496" cy="238688"/>
          </a:xfrm>
          <a:prstGeom prst="rect">
            <a:avLst/>
          </a:prstGeom>
          <a:solidFill>
            <a:schemeClr val="accent2"/>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r>
              <a:rPr kumimoji="0" lang="es-ES" sz="1300" b="0" i="0" u="none" strike="noStrike" kern="1200" cap="none" spc="0" normalizeH="0" baseline="0" noProof="0" dirty="0">
                <a:ln>
                  <a:noFill/>
                </a:ln>
                <a:solidFill>
                  <a:srgbClr val="FFFFFF"/>
                </a:solidFill>
                <a:effectLst/>
                <a:uLnTx/>
                <a:uFillTx/>
                <a:latin typeface="FontAwesome" panose="020B0604020202020204" charset="0"/>
                <a:ea typeface="+mn-ea"/>
                <a:cs typeface="FontAwesome" panose="020B0604020202020204" charset="0"/>
              </a:rPr>
              <a:t></a:t>
            </a:r>
            <a:endParaRPr kumimoji="0" lang="es-SV" sz="15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102 Rectángulo">
            <a:extLst>
              <a:ext uri="{FF2B5EF4-FFF2-40B4-BE49-F238E27FC236}">
                <a16:creationId xmlns:a16="http://schemas.microsoft.com/office/drawing/2014/main" id="{3E80AD03-3565-3319-08C2-E7D60F5C01E9}"/>
              </a:ext>
            </a:extLst>
          </p:cNvPr>
          <p:cNvSpPr/>
          <p:nvPr/>
        </p:nvSpPr>
        <p:spPr bwMode="auto">
          <a:xfrm>
            <a:off x="3303260" y="142372"/>
            <a:ext cx="850272" cy="2119080"/>
          </a:xfrm>
          <a:custGeom>
            <a:avLst/>
            <a:gdLst>
              <a:gd name="connsiteX0" fmla="*/ 0 w 3632960"/>
              <a:gd name="connsiteY0" fmla="*/ 0 h 636575"/>
              <a:gd name="connsiteX1" fmla="*/ 3632960 w 3632960"/>
              <a:gd name="connsiteY1" fmla="*/ 0 h 636575"/>
              <a:gd name="connsiteX2" fmla="*/ 3632960 w 3632960"/>
              <a:gd name="connsiteY2" fmla="*/ 636575 h 636575"/>
              <a:gd name="connsiteX3" fmla="*/ 0 w 3632960"/>
              <a:gd name="connsiteY3" fmla="*/ 636575 h 636575"/>
              <a:gd name="connsiteX4" fmla="*/ 0 w 3632960"/>
              <a:gd name="connsiteY4" fmla="*/ 0 h 636575"/>
              <a:gd name="connsiteX0" fmla="*/ 0 w 3632960"/>
              <a:gd name="connsiteY0" fmla="*/ 2171700 h 2808275"/>
              <a:gd name="connsiteX1" fmla="*/ 2197860 w 3632960"/>
              <a:gd name="connsiteY1" fmla="*/ 0 h 2808275"/>
              <a:gd name="connsiteX2" fmla="*/ 3632960 w 3632960"/>
              <a:gd name="connsiteY2" fmla="*/ 2808275 h 2808275"/>
              <a:gd name="connsiteX3" fmla="*/ 0 w 3632960"/>
              <a:gd name="connsiteY3" fmla="*/ 2808275 h 2808275"/>
              <a:gd name="connsiteX4" fmla="*/ 0 w 3632960"/>
              <a:gd name="connsiteY4" fmla="*/ 2171700 h 2808275"/>
              <a:gd name="connsiteX0" fmla="*/ 0 w 2197860"/>
              <a:gd name="connsiteY0" fmla="*/ 2171700 h 2808275"/>
              <a:gd name="connsiteX1" fmla="*/ 2197860 w 2197860"/>
              <a:gd name="connsiteY1" fmla="*/ 0 h 2808275"/>
              <a:gd name="connsiteX2" fmla="*/ 1664460 w 2197860"/>
              <a:gd name="connsiteY2" fmla="*/ 2084375 h 2808275"/>
              <a:gd name="connsiteX3" fmla="*/ 0 w 2197860"/>
              <a:gd name="connsiteY3" fmla="*/ 2808275 h 2808275"/>
              <a:gd name="connsiteX4" fmla="*/ 0 w 2197860"/>
              <a:gd name="connsiteY4" fmla="*/ 2171700 h 2808275"/>
              <a:gd name="connsiteX0" fmla="*/ 0 w 2210560"/>
              <a:gd name="connsiteY0" fmla="*/ 2171700 h 2808275"/>
              <a:gd name="connsiteX1" fmla="*/ 2197860 w 2210560"/>
              <a:gd name="connsiteY1" fmla="*/ 0 h 2808275"/>
              <a:gd name="connsiteX2" fmla="*/ 2210560 w 2210560"/>
              <a:gd name="connsiteY2" fmla="*/ 2389175 h 2808275"/>
              <a:gd name="connsiteX3" fmla="*/ 0 w 2210560"/>
              <a:gd name="connsiteY3" fmla="*/ 2808275 h 2808275"/>
              <a:gd name="connsiteX4" fmla="*/ 0 w 2210560"/>
              <a:gd name="connsiteY4" fmla="*/ 2171700 h 2808275"/>
              <a:gd name="connsiteX0" fmla="*/ 190500 w 2210560"/>
              <a:gd name="connsiteY0" fmla="*/ 2071687 h 2808275"/>
              <a:gd name="connsiteX1" fmla="*/ 2197860 w 2210560"/>
              <a:gd name="connsiteY1" fmla="*/ 0 h 2808275"/>
              <a:gd name="connsiteX2" fmla="*/ 2210560 w 2210560"/>
              <a:gd name="connsiteY2" fmla="*/ 2389175 h 2808275"/>
              <a:gd name="connsiteX3" fmla="*/ 0 w 2210560"/>
              <a:gd name="connsiteY3" fmla="*/ 2808275 h 2808275"/>
              <a:gd name="connsiteX4" fmla="*/ 190500 w 2210560"/>
              <a:gd name="connsiteY4" fmla="*/ 2071687 h 2808275"/>
              <a:gd name="connsiteX0" fmla="*/ 138113 w 2210560"/>
              <a:gd name="connsiteY0" fmla="*/ 2176462 h 2808275"/>
              <a:gd name="connsiteX1" fmla="*/ 2197860 w 2210560"/>
              <a:gd name="connsiteY1" fmla="*/ 0 h 2808275"/>
              <a:gd name="connsiteX2" fmla="*/ 2210560 w 2210560"/>
              <a:gd name="connsiteY2" fmla="*/ 2389175 h 2808275"/>
              <a:gd name="connsiteX3" fmla="*/ 0 w 2210560"/>
              <a:gd name="connsiteY3" fmla="*/ 2808275 h 2808275"/>
              <a:gd name="connsiteX4" fmla="*/ 138113 w 2210560"/>
              <a:gd name="connsiteY4" fmla="*/ 2176462 h 2808275"/>
              <a:gd name="connsiteX0" fmla="*/ 0 w 2072447"/>
              <a:gd name="connsiteY0" fmla="*/ 2176462 h 2784463"/>
              <a:gd name="connsiteX1" fmla="*/ 2059747 w 2072447"/>
              <a:gd name="connsiteY1" fmla="*/ 0 h 2784463"/>
              <a:gd name="connsiteX2" fmla="*/ 2072447 w 2072447"/>
              <a:gd name="connsiteY2" fmla="*/ 2389175 h 2784463"/>
              <a:gd name="connsiteX3" fmla="*/ 176212 w 2072447"/>
              <a:gd name="connsiteY3" fmla="*/ 2784463 h 2784463"/>
              <a:gd name="connsiteX4" fmla="*/ 0 w 2072447"/>
              <a:gd name="connsiteY4" fmla="*/ 2176462 h 2784463"/>
              <a:gd name="connsiteX0" fmla="*/ 4763 w 2077210"/>
              <a:gd name="connsiteY0" fmla="*/ 2176462 h 2793988"/>
              <a:gd name="connsiteX1" fmla="*/ 2064510 w 2077210"/>
              <a:gd name="connsiteY1" fmla="*/ 0 h 2793988"/>
              <a:gd name="connsiteX2" fmla="*/ 2077210 w 2077210"/>
              <a:gd name="connsiteY2" fmla="*/ 2389175 h 2793988"/>
              <a:gd name="connsiteX3" fmla="*/ 0 w 2077210"/>
              <a:gd name="connsiteY3" fmla="*/ 2793988 h 2793988"/>
              <a:gd name="connsiteX4" fmla="*/ 4763 w 2077210"/>
              <a:gd name="connsiteY4" fmla="*/ 2176462 h 2793988"/>
              <a:gd name="connsiteX0" fmla="*/ 458 w 2077668"/>
              <a:gd name="connsiteY0" fmla="*/ 2176462 h 2793988"/>
              <a:gd name="connsiteX1" fmla="*/ 2064968 w 2077668"/>
              <a:gd name="connsiteY1" fmla="*/ 0 h 2793988"/>
              <a:gd name="connsiteX2" fmla="*/ 2077668 w 2077668"/>
              <a:gd name="connsiteY2" fmla="*/ 2389175 h 2793988"/>
              <a:gd name="connsiteX3" fmla="*/ 458 w 2077668"/>
              <a:gd name="connsiteY3" fmla="*/ 2793988 h 2793988"/>
              <a:gd name="connsiteX4" fmla="*/ 458 w 2077668"/>
              <a:gd name="connsiteY4" fmla="*/ 2176462 h 2793988"/>
              <a:gd name="connsiteX0" fmla="*/ 458 w 2077668"/>
              <a:gd name="connsiteY0" fmla="*/ 2157412 h 2774938"/>
              <a:gd name="connsiteX1" fmla="*/ 2069730 w 2077668"/>
              <a:gd name="connsiteY1" fmla="*/ 0 h 2774938"/>
              <a:gd name="connsiteX2" fmla="*/ 2077668 w 2077668"/>
              <a:gd name="connsiteY2" fmla="*/ 2370125 h 2774938"/>
              <a:gd name="connsiteX3" fmla="*/ 458 w 2077668"/>
              <a:gd name="connsiteY3" fmla="*/ 2774938 h 2774938"/>
              <a:gd name="connsiteX4" fmla="*/ 458 w 2077668"/>
              <a:gd name="connsiteY4" fmla="*/ 2157412 h 2774938"/>
              <a:gd name="connsiteX0" fmla="*/ 458 w 2077668"/>
              <a:gd name="connsiteY0" fmla="*/ 2138362 h 2755888"/>
              <a:gd name="connsiteX1" fmla="*/ 2069730 w 2077668"/>
              <a:gd name="connsiteY1" fmla="*/ 0 h 2755888"/>
              <a:gd name="connsiteX2" fmla="*/ 2077668 w 2077668"/>
              <a:gd name="connsiteY2" fmla="*/ 2351075 h 2755888"/>
              <a:gd name="connsiteX3" fmla="*/ 458 w 2077668"/>
              <a:gd name="connsiteY3" fmla="*/ 2755888 h 2755888"/>
              <a:gd name="connsiteX4" fmla="*/ 458 w 2077668"/>
              <a:gd name="connsiteY4" fmla="*/ 2138362 h 2755888"/>
              <a:gd name="connsiteX0" fmla="*/ 458 w 2072905"/>
              <a:gd name="connsiteY0" fmla="*/ 2138362 h 2755888"/>
              <a:gd name="connsiteX1" fmla="*/ 2069730 w 2072905"/>
              <a:gd name="connsiteY1" fmla="*/ 0 h 2755888"/>
              <a:gd name="connsiteX2" fmla="*/ 2072905 w 2072905"/>
              <a:gd name="connsiteY2" fmla="*/ 2379650 h 2755888"/>
              <a:gd name="connsiteX3" fmla="*/ 458 w 2072905"/>
              <a:gd name="connsiteY3" fmla="*/ 2755888 h 2755888"/>
              <a:gd name="connsiteX4" fmla="*/ 458 w 2072905"/>
              <a:gd name="connsiteY4" fmla="*/ 2138362 h 2755888"/>
              <a:gd name="connsiteX0" fmla="*/ 458 w 2075555"/>
              <a:gd name="connsiteY0" fmla="*/ 2152650 h 2770176"/>
              <a:gd name="connsiteX1" fmla="*/ 2074492 w 2075555"/>
              <a:gd name="connsiteY1" fmla="*/ 0 h 2770176"/>
              <a:gd name="connsiteX2" fmla="*/ 2072905 w 2075555"/>
              <a:gd name="connsiteY2" fmla="*/ 2393938 h 2770176"/>
              <a:gd name="connsiteX3" fmla="*/ 458 w 2075555"/>
              <a:gd name="connsiteY3" fmla="*/ 2770176 h 2770176"/>
              <a:gd name="connsiteX4" fmla="*/ 458 w 2075555"/>
              <a:gd name="connsiteY4" fmla="*/ 2152650 h 2770176"/>
              <a:gd name="connsiteX0" fmla="*/ 458 w 2075261"/>
              <a:gd name="connsiteY0" fmla="*/ 2152650 h 2770176"/>
              <a:gd name="connsiteX1" fmla="*/ 2074492 w 2075261"/>
              <a:gd name="connsiteY1" fmla="*/ 0 h 2770176"/>
              <a:gd name="connsiteX2" fmla="*/ 2068143 w 2075261"/>
              <a:gd name="connsiteY2" fmla="*/ 2408226 h 2770176"/>
              <a:gd name="connsiteX3" fmla="*/ 458 w 2075261"/>
              <a:gd name="connsiteY3" fmla="*/ 2770176 h 2770176"/>
              <a:gd name="connsiteX4" fmla="*/ 458 w 2075261"/>
              <a:gd name="connsiteY4" fmla="*/ 2152650 h 2770176"/>
              <a:gd name="connsiteX0" fmla="*/ 458 w 2075555"/>
              <a:gd name="connsiteY0" fmla="*/ 2152650 h 2770176"/>
              <a:gd name="connsiteX1" fmla="*/ 2074492 w 2075555"/>
              <a:gd name="connsiteY1" fmla="*/ 0 h 2770176"/>
              <a:gd name="connsiteX2" fmla="*/ 2072905 w 2075555"/>
              <a:gd name="connsiteY2" fmla="*/ 2408226 h 2770176"/>
              <a:gd name="connsiteX3" fmla="*/ 458 w 2075555"/>
              <a:gd name="connsiteY3" fmla="*/ 2770176 h 2770176"/>
              <a:gd name="connsiteX4" fmla="*/ 458 w 2075555"/>
              <a:gd name="connsiteY4" fmla="*/ 2152650 h 2770176"/>
              <a:gd name="connsiteX0" fmla="*/ 458 w 2074779"/>
              <a:gd name="connsiteY0" fmla="*/ 2152650 h 2770176"/>
              <a:gd name="connsiteX1" fmla="*/ 2074492 w 2074779"/>
              <a:gd name="connsiteY1" fmla="*/ 0 h 2770176"/>
              <a:gd name="connsiteX2" fmla="*/ 2039035 w 2074779"/>
              <a:gd name="connsiteY2" fmla="*/ 1052767 h 2770176"/>
              <a:gd name="connsiteX3" fmla="*/ 458 w 2074779"/>
              <a:gd name="connsiteY3" fmla="*/ 2770176 h 2770176"/>
              <a:gd name="connsiteX4" fmla="*/ 458 w 2074779"/>
              <a:gd name="connsiteY4" fmla="*/ 2152650 h 2770176"/>
              <a:gd name="connsiteX0" fmla="*/ 458 w 2142346"/>
              <a:gd name="connsiteY0" fmla="*/ 4089019 h 4706545"/>
              <a:gd name="connsiteX1" fmla="*/ 2142229 w 2142346"/>
              <a:gd name="connsiteY1" fmla="*/ 0 h 4706545"/>
              <a:gd name="connsiteX2" fmla="*/ 2039035 w 2142346"/>
              <a:gd name="connsiteY2" fmla="*/ 2989136 h 4706545"/>
              <a:gd name="connsiteX3" fmla="*/ 458 w 2142346"/>
              <a:gd name="connsiteY3" fmla="*/ 4706545 h 4706545"/>
              <a:gd name="connsiteX4" fmla="*/ 458 w 2142346"/>
              <a:gd name="connsiteY4" fmla="*/ 4089019 h 4706545"/>
              <a:gd name="connsiteX0" fmla="*/ 458 w 2142394"/>
              <a:gd name="connsiteY0" fmla="*/ 4089019 h 4706545"/>
              <a:gd name="connsiteX1" fmla="*/ 2142229 w 2142394"/>
              <a:gd name="connsiteY1" fmla="*/ 0 h 4706545"/>
              <a:gd name="connsiteX2" fmla="*/ 2072904 w 2142394"/>
              <a:gd name="connsiteY2" fmla="*/ 2472771 h 4706545"/>
              <a:gd name="connsiteX3" fmla="*/ 458 w 2142394"/>
              <a:gd name="connsiteY3" fmla="*/ 4706545 h 4706545"/>
              <a:gd name="connsiteX4" fmla="*/ 458 w 2142394"/>
              <a:gd name="connsiteY4" fmla="*/ 4089019 h 4706545"/>
              <a:gd name="connsiteX0" fmla="*/ 458 w 2142394"/>
              <a:gd name="connsiteY0" fmla="*/ 4089019 h 4706545"/>
              <a:gd name="connsiteX1" fmla="*/ 2142229 w 2142394"/>
              <a:gd name="connsiteY1" fmla="*/ 0 h 4706545"/>
              <a:gd name="connsiteX2" fmla="*/ 2072904 w 2142394"/>
              <a:gd name="connsiteY2" fmla="*/ 2472771 h 4706545"/>
              <a:gd name="connsiteX3" fmla="*/ 458 w 2142394"/>
              <a:gd name="connsiteY3" fmla="*/ 4706545 h 4706545"/>
              <a:gd name="connsiteX4" fmla="*/ 458 w 2142394"/>
              <a:gd name="connsiteY4" fmla="*/ 4089019 h 4706545"/>
              <a:gd name="connsiteX0" fmla="*/ 458 w 2142394"/>
              <a:gd name="connsiteY0" fmla="*/ 4089019 h 4707859"/>
              <a:gd name="connsiteX1" fmla="*/ 2142229 w 2142394"/>
              <a:gd name="connsiteY1" fmla="*/ 0 h 4707859"/>
              <a:gd name="connsiteX2" fmla="*/ 2072904 w 2142394"/>
              <a:gd name="connsiteY2" fmla="*/ 2472771 h 4707859"/>
              <a:gd name="connsiteX3" fmla="*/ 483125 w 2142394"/>
              <a:gd name="connsiteY3" fmla="*/ 4218537 h 4707859"/>
              <a:gd name="connsiteX4" fmla="*/ 458 w 2142394"/>
              <a:gd name="connsiteY4" fmla="*/ 4706545 h 4707859"/>
              <a:gd name="connsiteX5" fmla="*/ 458 w 2142394"/>
              <a:gd name="connsiteY5" fmla="*/ 4089019 h 4707859"/>
              <a:gd name="connsiteX0" fmla="*/ 458 w 2142394"/>
              <a:gd name="connsiteY0" fmla="*/ 4089019 h 4707859"/>
              <a:gd name="connsiteX1" fmla="*/ 2142229 w 2142394"/>
              <a:gd name="connsiteY1" fmla="*/ 0 h 4707859"/>
              <a:gd name="connsiteX2" fmla="*/ 2072904 w 2142394"/>
              <a:gd name="connsiteY2" fmla="*/ 2472771 h 4707859"/>
              <a:gd name="connsiteX3" fmla="*/ 483125 w 2142394"/>
              <a:gd name="connsiteY3" fmla="*/ 4218537 h 4707859"/>
              <a:gd name="connsiteX4" fmla="*/ 458 w 2142394"/>
              <a:gd name="connsiteY4" fmla="*/ 4706545 h 4707859"/>
              <a:gd name="connsiteX5" fmla="*/ 458 w 2142394"/>
              <a:gd name="connsiteY5" fmla="*/ 4089019 h 4707859"/>
              <a:gd name="connsiteX0" fmla="*/ 458 w 2142394"/>
              <a:gd name="connsiteY0" fmla="*/ 4089019 h 4707859"/>
              <a:gd name="connsiteX1" fmla="*/ 2142229 w 2142394"/>
              <a:gd name="connsiteY1" fmla="*/ 0 h 4707859"/>
              <a:gd name="connsiteX2" fmla="*/ 2072904 w 2142394"/>
              <a:gd name="connsiteY2" fmla="*/ 2472771 h 4707859"/>
              <a:gd name="connsiteX3" fmla="*/ 1329847 w 2142394"/>
              <a:gd name="connsiteY3" fmla="*/ 3282625 h 4707859"/>
              <a:gd name="connsiteX4" fmla="*/ 483125 w 2142394"/>
              <a:gd name="connsiteY4" fmla="*/ 4218537 h 4707859"/>
              <a:gd name="connsiteX5" fmla="*/ 458 w 2142394"/>
              <a:gd name="connsiteY5" fmla="*/ 4706545 h 4707859"/>
              <a:gd name="connsiteX6" fmla="*/ 458 w 2142394"/>
              <a:gd name="connsiteY6" fmla="*/ 4089019 h 4707859"/>
              <a:gd name="connsiteX0" fmla="*/ 458 w 2142394"/>
              <a:gd name="connsiteY0" fmla="*/ 4089019 h 4707859"/>
              <a:gd name="connsiteX1" fmla="*/ 2142229 w 2142394"/>
              <a:gd name="connsiteY1" fmla="*/ 0 h 4707859"/>
              <a:gd name="connsiteX2" fmla="*/ 2072904 w 2142394"/>
              <a:gd name="connsiteY2" fmla="*/ 2472771 h 4707859"/>
              <a:gd name="connsiteX3" fmla="*/ 1465323 w 2142394"/>
              <a:gd name="connsiteY3" fmla="*/ 3347171 h 4707859"/>
              <a:gd name="connsiteX4" fmla="*/ 483125 w 2142394"/>
              <a:gd name="connsiteY4" fmla="*/ 4218537 h 4707859"/>
              <a:gd name="connsiteX5" fmla="*/ 458 w 2142394"/>
              <a:gd name="connsiteY5" fmla="*/ 4706545 h 4707859"/>
              <a:gd name="connsiteX6" fmla="*/ 458 w 2142394"/>
              <a:gd name="connsiteY6" fmla="*/ 4089019 h 4707859"/>
              <a:gd name="connsiteX0" fmla="*/ 458 w 2210057"/>
              <a:gd name="connsiteY0" fmla="*/ 4540838 h 5159678"/>
              <a:gd name="connsiteX1" fmla="*/ 2209966 w 2210057"/>
              <a:gd name="connsiteY1" fmla="*/ 0 h 5159678"/>
              <a:gd name="connsiteX2" fmla="*/ 2072904 w 2210057"/>
              <a:gd name="connsiteY2" fmla="*/ 2924590 h 5159678"/>
              <a:gd name="connsiteX3" fmla="*/ 1465323 w 2210057"/>
              <a:gd name="connsiteY3" fmla="*/ 3798990 h 5159678"/>
              <a:gd name="connsiteX4" fmla="*/ 483125 w 2210057"/>
              <a:gd name="connsiteY4" fmla="*/ 4670356 h 5159678"/>
              <a:gd name="connsiteX5" fmla="*/ 458 w 2210057"/>
              <a:gd name="connsiteY5" fmla="*/ 5158364 h 5159678"/>
              <a:gd name="connsiteX6" fmla="*/ 458 w 2210057"/>
              <a:gd name="connsiteY6" fmla="*/ 4540838 h 5159678"/>
              <a:gd name="connsiteX0" fmla="*/ 458 w 2210038"/>
              <a:gd name="connsiteY0" fmla="*/ 4540838 h 5159678"/>
              <a:gd name="connsiteX1" fmla="*/ 2209966 w 2210038"/>
              <a:gd name="connsiteY1" fmla="*/ 0 h 5159678"/>
              <a:gd name="connsiteX2" fmla="*/ 2039035 w 2210038"/>
              <a:gd name="connsiteY2" fmla="*/ 1956406 h 5159678"/>
              <a:gd name="connsiteX3" fmla="*/ 1465323 w 2210038"/>
              <a:gd name="connsiteY3" fmla="*/ 3798990 h 5159678"/>
              <a:gd name="connsiteX4" fmla="*/ 483125 w 2210038"/>
              <a:gd name="connsiteY4" fmla="*/ 4670356 h 5159678"/>
              <a:gd name="connsiteX5" fmla="*/ 458 w 2210038"/>
              <a:gd name="connsiteY5" fmla="*/ 5158364 h 5159678"/>
              <a:gd name="connsiteX6" fmla="*/ 458 w 2210038"/>
              <a:gd name="connsiteY6" fmla="*/ 4540838 h 5159678"/>
              <a:gd name="connsiteX0" fmla="*/ 458 w 2210038"/>
              <a:gd name="connsiteY0" fmla="*/ 4540838 h 5159678"/>
              <a:gd name="connsiteX1" fmla="*/ 2209966 w 2210038"/>
              <a:gd name="connsiteY1" fmla="*/ 0 h 5159678"/>
              <a:gd name="connsiteX2" fmla="*/ 2039035 w 2210038"/>
              <a:gd name="connsiteY2" fmla="*/ 1956406 h 5159678"/>
              <a:gd name="connsiteX3" fmla="*/ 76698 w 2210038"/>
              <a:gd name="connsiteY3" fmla="*/ 4993084 h 5159678"/>
              <a:gd name="connsiteX4" fmla="*/ 483125 w 2210038"/>
              <a:gd name="connsiteY4" fmla="*/ 4670356 h 5159678"/>
              <a:gd name="connsiteX5" fmla="*/ 458 w 2210038"/>
              <a:gd name="connsiteY5" fmla="*/ 5158364 h 5159678"/>
              <a:gd name="connsiteX6" fmla="*/ 458 w 2210038"/>
              <a:gd name="connsiteY6" fmla="*/ 4540838 h 5159678"/>
              <a:gd name="connsiteX0" fmla="*/ 458 w 2211030"/>
              <a:gd name="connsiteY0" fmla="*/ 4540838 h 5159678"/>
              <a:gd name="connsiteX1" fmla="*/ 2209966 w 2211030"/>
              <a:gd name="connsiteY1" fmla="*/ 0 h 5159678"/>
              <a:gd name="connsiteX2" fmla="*/ 2208379 w 2211030"/>
              <a:gd name="connsiteY2" fmla="*/ 1891860 h 5159678"/>
              <a:gd name="connsiteX3" fmla="*/ 76698 w 2211030"/>
              <a:gd name="connsiteY3" fmla="*/ 4993084 h 5159678"/>
              <a:gd name="connsiteX4" fmla="*/ 483125 w 2211030"/>
              <a:gd name="connsiteY4" fmla="*/ 4670356 h 5159678"/>
              <a:gd name="connsiteX5" fmla="*/ 458 w 2211030"/>
              <a:gd name="connsiteY5" fmla="*/ 5158364 h 5159678"/>
              <a:gd name="connsiteX6" fmla="*/ 458 w 2211030"/>
              <a:gd name="connsiteY6" fmla="*/ 4540838 h 5159678"/>
              <a:gd name="connsiteX0" fmla="*/ 50 w 2210622"/>
              <a:gd name="connsiteY0" fmla="*/ 4540838 h 5449272"/>
              <a:gd name="connsiteX1" fmla="*/ 2209558 w 2210622"/>
              <a:gd name="connsiteY1" fmla="*/ 0 h 5449272"/>
              <a:gd name="connsiteX2" fmla="*/ 2207971 w 2210622"/>
              <a:gd name="connsiteY2" fmla="*/ 1891860 h 5449272"/>
              <a:gd name="connsiteX3" fmla="*/ 76290 w 2210622"/>
              <a:gd name="connsiteY3" fmla="*/ 4993084 h 5449272"/>
              <a:gd name="connsiteX4" fmla="*/ 482717 w 2210622"/>
              <a:gd name="connsiteY4" fmla="*/ 4670356 h 5449272"/>
              <a:gd name="connsiteX5" fmla="*/ 33920 w 2210622"/>
              <a:gd name="connsiteY5" fmla="*/ 5448820 h 5449272"/>
              <a:gd name="connsiteX6" fmla="*/ 50 w 2210622"/>
              <a:gd name="connsiteY6" fmla="*/ 4540838 h 5449272"/>
              <a:gd name="connsiteX0" fmla="*/ 50 w 2210622"/>
              <a:gd name="connsiteY0" fmla="*/ 4540838 h 5449351"/>
              <a:gd name="connsiteX1" fmla="*/ 2209558 w 2210622"/>
              <a:gd name="connsiteY1" fmla="*/ 0 h 5449351"/>
              <a:gd name="connsiteX2" fmla="*/ 2207971 w 2210622"/>
              <a:gd name="connsiteY2" fmla="*/ 1891860 h 5449351"/>
              <a:gd name="connsiteX3" fmla="*/ 76290 w 2210622"/>
              <a:gd name="connsiteY3" fmla="*/ 4993084 h 5449351"/>
              <a:gd name="connsiteX4" fmla="*/ 448848 w 2210622"/>
              <a:gd name="connsiteY4" fmla="*/ 4734902 h 5449351"/>
              <a:gd name="connsiteX5" fmla="*/ 33920 w 2210622"/>
              <a:gd name="connsiteY5" fmla="*/ 5448820 h 5449351"/>
              <a:gd name="connsiteX6" fmla="*/ 50 w 2210622"/>
              <a:gd name="connsiteY6" fmla="*/ 4540838 h 5449351"/>
              <a:gd name="connsiteX0" fmla="*/ 50 w 2209635"/>
              <a:gd name="connsiteY0" fmla="*/ 4540838 h 5449351"/>
              <a:gd name="connsiteX1" fmla="*/ 2209558 w 2209635"/>
              <a:gd name="connsiteY1" fmla="*/ 0 h 5449351"/>
              <a:gd name="connsiteX2" fmla="*/ 2049915 w 2209635"/>
              <a:gd name="connsiteY2" fmla="*/ 1977922 h 5449351"/>
              <a:gd name="connsiteX3" fmla="*/ 76290 w 2209635"/>
              <a:gd name="connsiteY3" fmla="*/ 4993084 h 5449351"/>
              <a:gd name="connsiteX4" fmla="*/ 448848 w 2209635"/>
              <a:gd name="connsiteY4" fmla="*/ 4734902 h 5449351"/>
              <a:gd name="connsiteX5" fmla="*/ 33920 w 2209635"/>
              <a:gd name="connsiteY5" fmla="*/ 5448820 h 5449351"/>
              <a:gd name="connsiteX6" fmla="*/ 50 w 2209635"/>
              <a:gd name="connsiteY6" fmla="*/ 4540838 h 5449351"/>
              <a:gd name="connsiteX0" fmla="*/ 50 w 2209624"/>
              <a:gd name="connsiteY0" fmla="*/ 4540838 h 5449351"/>
              <a:gd name="connsiteX1" fmla="*/ 2209558 w 2209624"/>
              <a:gd name="connsiteY1" fmla="*/ 0 h 5449351"/>
              <a:gd name="connsiteX2" fmla="*/ 2016046 w 2209624"/>
              <a:gd name="connsiteY2" fmla="*/ 2193075 h 5449351"/>
              <a:gd name="connsiteX3" fmla="*/ 76290 w 2209624"/>
              <a:gd name="connsiteY3" fmla="*/ 4993084 h 5449351"/>
              <a:gd name="connsiteX4" fmla="*/ 448848 w 2209624"/>
              <a:gd name="connsiteY4" fmla="*/ 4734902 h 5449351"/>
              <a:gd name="connsiteX5" fmla="*/ 33920 w 2209624"/>
              <a:gd name="connsiteY5" fmla="*/ 5448820 h 5449351"/>
              <a:gd name="connsiteX6" fmla="*/ 50 w 2209624"/>
              <a:gd name="connsiteY6" fmla="*/ 4540838 h 5449351"/>
              <a:gd name="connsiteX0" fmla="*/ 50 w 2209624"/>
              <a:gd name="connsiteY0" fmla="*/ 4540838 h 5449351"/>
              <a:gd name="connsiteX1" fmla="*/ 2209558 w 2209624"/>
              <a:gd name="connsiteY1" fmla="*/ 0 h 5449351"/>
              <a:gd name="connsiteX2" fmla="*/ 2016046 w 2209624"/>
              <a:gd name="connsiteY2" fmla="*/ 2193075 h 5449351"/>
              <a:gd name="connsiteX3" fmla="*/ 76290 w 2209624"/>
              <a:gd name="connsiteY3" fmla="*/ 4993084 h 5449351"/>
              <a:gd name="connsiteX4" fmla="*/ 448848 w 2209624"/>
              <a:gd name="connsiteY4" fmla="*/ 4734902 h 5449351"/>
              <a:gd name="connsiteX5" fmla="*/ 33920 w 2209624"/>
              <a:gd name="connsiteY5" fmla="*/ 5448820 h 5449351"/>
              <a:gd name="connsiteX6" fmla="*/ 50 w 2209624"/>
              <a:gd name="connsiteY6" fmla="*/ 4540838 h 5449351"/>
              <a:gd name="connsiteX0" fmla="*/ 50 w 2209624"/>
              <a:gd name="connsiteY0" fmla="*/ 4540838 h 5449351"/>
              <a:gd name="connsiteX1" fmla="*/ 2209558 w 2209624"/>
              <a:gd name="connsiteY1" fmla="*/ 0 h 5449351"/>
              <a:gd name="connsiteX2" fmla="*/ 2016046 w 2209624"/>
              <a:gd name="connsiteY2" fmla="*/ 2193075 h 5449351"/>
              <a:gd name="connsiteX3" fmla="*/ 426268 w 2209624"/>
              <a:gd name="connsiteY3" fmla="*/ 4745659 h 5449351"/>
              <a:gd name="connsiteX4" fmla="*/ 448848 w 2209624"/>
              <a:gd name="connsiteY4" fmla="*/ 4734902 h 5449351"/>
              <a:gd name="connsiteX5" fmla="*/ 33920 w 2209624"/>
              <a:gd name="connsiteY5" fmla="*/ 5448820 h 5449351"/>
              <a:gd name="connsiteX6" fmla="*/ 50 w 2209624"/>
              <a:gd name="connsiteY6" fmla="*/ 4540838 h 5449351"/>
              <a:gd name="connsiteX0" fmla="*/ 50 w 2209624"/>
              <a:gd name="connsiteY0" fmla="*/ 4540838 h 5449351"/>
              <a:gd name="connsiteX1" fmla="*/ 2209558 w 2209624"/>
              <a:gd name="connsiteY1" fmla="*/ 0 h 5449351"/>
              <a:gd name="connsiteX2" fmla="*/ 2016046 w 2209624"/>
              <a:gd name="connsiteY2" fmla="*/ 2193075 h 5449351"/>
              <a:gd name="connsiteX3" fmla="*/ 426268 w 2209624"/>
              <a:gd name="connsiteY3" fmla="*/ 4745659 h 5449351"/>
              <a:gd name="connsiteX4" fmla="*/ 448848 w 2209624"/>
              <a:gd name="connsiteY4" fmla="*/ 4734902 h 5449351"/>
              <a:gd name="connsiteX5" fmla="*/ 33920 w 2209624"/>
              <a:gd name="connsiteY5" fmla="*/ 5448820 h 5449351"/>
              <a:gd name="connsiteX6" fmla="*/ 50 w 2209624"/>
              <a:gd name="connsiteY6" fmla="*/ 4540838 h 5449351"/>
              <a:gd name="connsiteX0" fmla="*/ 50 w 2209624"/>
              <a:gd name="connsiteY0" fmla="*/ 4540838 h 5449351"/>
              <a:gd name="connsiteX1" fmla="*/ 2209558 w 2209624"/>
              <a:gd name="connsiteY1" fmla="*/ 0 h 5449351"/>
              <a:gd name="connsiteX2" fmla="*/ 2016046 w 2209624"/>
              <a:gd name="connsiteY2" fmla="*/ 2193075 h 5449351"/>
              <a:gd name="connsiteX3" fmla="*/ 426268 w 2209624"/>
              <a:gd name="connsiteY3" fmla="*/ 4745659 h 5449351"/>
              <a:gd name="connsiteX4" fmla="*/ 448848 w 2209624"/>
              <a:gd name="connsiteY4" fmla="*/ 4734902 h 5449351"/>
              <a:gd name="connsiteX5" fmla="*/ 33920 w 2209624"/>
              <a:gd name="connsiteY5" fmla="*/ 5448820 h 5449351"/>
              <a:gd name="connsiteX6" fmla="*/ 50 w 2209624"/>
              <a:gd name="connsiteY6" fmla="*/ 4540838 h 5449351"/>
              <a:gd name="connsiteX0" fmla="*/ 22577 w 2232151"/>
              <a:gd name="connsiteY0" fmla="*/ 4540838 h 5417126"/>
              <a:gd name="connsiteX1" fmla="*/ 2232085 w 2232151"/>
              <a:gd name="connsiteY1" fmla="*/ 0 h 5417126"/>
              <a:gd name="connsiteX2" fmla="*/ 2038573 w 2232151"/>
              <a:gd name="connsiteY2" fmla="*/ 2193075 h 5417126"/>
              <a:gd name="connsiteX3" fmla="*/ 448795 w 2232151"/>
              <a:gd name="connsiteY3" fmla="*/ 4745659 h 5417126"/>
              <a:gd name="connsiteX4" fmla="*/ 471375 w 2232151"/>
              <a:gd name="connsiteY4" fmla="*/ 4734902 h 5417126"/>
              <a:gd name="connsiteX5" fmla="*/ 0 w 2232151"/>
              <a:gd name="connsiteY5" fmla="*/ 5416547 h 5417126"/>
              <a:gd name="connsiteX6" fmla="*/ 22577 w 2232151"/>
              <a:gd name="connsiteY6" fmla="*/ 4540838 h 5417126"/>
              <a:gd name="connsiteX0" fmla="*/ 22577 w 2232151"/>
              <a:gd name="connsiteY0" fmla="*/ 4928112 h 5417126"/>
              <a:gd name="connsiteX1" fmla="*/ 2232085 w 2232151"/>
              <a:gd name="connsiteY1" fmla="*/ 0 h 5417126"/>
              <a:gd name="connsiteX2" fmla="*/ 2038573 w 2232151"/>
              <a:gd name="connsiteY2" fmla="*/ 2193075 h 5417126"/>
              <a:gd name="connsiteX3" fmla="*/ 448795 w 2232151"/>
              <a:gd name="connsiteY3" fmla="*/ 4745659 h 5417126"/>
              <a:gd name="connsiteX4" fmla="*/ 471375 w 2232151"/>
              <a:gd name="connsiteY4" fmla="*/ 4734902 h 5417126"/>
              <a:gd name="connsiteX5" fmla="*/ 0 w 2232151"/>
              <a:gd name="connsiteY5" fmla="*/ 5416547 h 5417126"/>
              <a:gd name="connsiteX6" fmla="*/ 22577 w 2232151"/>
              <a:gd name="connsiteY6" fmla="*/ 4928112 h 5417126"/>
              <a:gd name="connsiteX0" fmla="*/ 122 w 2209696"/>
              <a:gd name="connsiteY0" fmla="*/ 4928112 h 5384914"/>
              <a:gd name="connsiteX1" fmla="*/ 2209630 w 2209696"/>
              <a:gd name="connsiteY1" fmla="*/ 0 h 5384914"/>
              <a:gd name="connsiteX2" fmla="*/ 2016118 w 2209696"/>
              <a:gd name="connsiteY2" fmla="*/ 2193075 h 5384914"/>
              <a:gd name="connsiteX3" fmla="*/ 426340 w 2209696"/>
              <a:gd name="connsiteY3" fmla="*/ 4745659 h 5384914"/>
              <a:gd name="connsiteX4" fmla="*/ 448920 w 2209696"/>
              <a:gd name="connsiteY4" fmla="*/ 4734902 h 5384914"/>
              <a:gd name="connsiteX5" fmla="*/ 11414 w 2209696"/>
              <a:gd name="connsiteY5" fmla="*/ 5384274 h 5384914"/>
              <a:gd name="connsiteX6" fmla="*/ 122 w 2209696"/>
              <a:gd name="connsiteY6" fmla="*/ 4928112 h 5384914"/>
              <a:gd name="connsiteX0" fmla="*/ 122 w 2209696"/>
              <a:gd name="connsiteY0" fmla="*/ 4928112 h 5384934"/>
              <a:gd name="connsiteX1" fmla="*/ 2209630 w 2209696"/>
              <a:gd name="connsiteY1" fmla="*/ 0 h 5384934"/>
              <a:gd name="connsiteX2" fmla="*/ 2016118 w 2209696"/>
              <a:gd name="connsiteY2" fmla="*/ 2193075 h 5384934"/>
              <a:gd name="connsiteX3" fmla="*/ 426340 w 2209696"/>
              <a:gd name="connsiteY3" fmla="*/ 4745659 h 5384934"/>
              <a:gd name="connsiteX4" fmla="*/ 448920 w 2209696"/>
              <a:gd name="connsiteY4" fmla="*/ 4734902 h 5384934"/>
              <a:gd name="connsiteX5" fmla="*/ 250398 w 2209696"/>
              <a:gd name="connsiteY5" fmla="*/ 5049861 h 5384934"/>
              <a:gd name="connsiteX6" fmla="*/ 11414 w 2209696"/>
              <a:gd name="connsiteY6" fmla="*/ 5384274 h 5384934"/>
              <a:gd name="connsiteX7" fmla="*/ 122 w 2209696"/>
              <a:gd name="connsiteY7" fmla="*/ 4928112 h 5384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9696" h="5384934">
                <a:moveTo>
                  <a:pt x="122" y="4928112"/>
                </a:moveTo>
                <a:lnTo>
                  <a:pt x="2209630" y="0"/>
                </a:lnTo>
                <a:cubicBezTo>
                  <a:pt x="2213863" y="796392"/>
                  <a:pt x="2011885" y="1396683"/>
                  <a:pt x="2016118" y="2193075"/>
                </a:cubicBezTo>
                <a:cubicBezTo>
                  <a:pt x="1728310" y="2691771"/>
                  <a:pt x="634857" y="4465455"/>
                  <a:pt x="426340" y="4745659"/>
                </a:cubicBezTo>
                <a:cubicBezTo>
                  <a:pt x="240402" y="5079649"/>
                  <a:pt x="698709" y="4513719"/>
                  <a:pt x="448920" y="4734902"/>
                </a:cubicBezTo>
                <a:cubicBezTo>
                  <a:pt x="417715" y="4780223"/>
                  <a:pt x="323316" y="4941632"/>
                  <a:pt x="250398" y="5049861"/>
                </a:cubicBezTo>
                <a:cubicBezTo>
                  <a:pt x="177480" y="5158090"/>
                  <a:pt x="51245" y="5399187"/>
                  <a:pt x="11414" y="5384274"/>
                </a:cubicBezTo>
                <a:cubicBezTo>
                  <a:pt x="13002" y="5178432"/>
                  <a:pt x="-1466" y="5133954"/>
                  <a:pt x="122" y="4928112"/>
                </a:cubicBezTo>
                <a:close/>
              </a:path>
            </a:pathLst>
          </a:custGeom>
          <a:solidFill>
            <a:schemeClr val="accent2">
              <a:lumMod val="50000"/>
            </a:schemeClr>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3" name="99 Rectángulo">
            <a:extLst>
              <a:ext uri="{FF2B5EF4-FFF2-40B4-BE49-F238E27FC236}">
                <a16:creationId xmlns:a16="http://schemas.microsoft.com/office/drawing/2014/main" id="{C5DE9EA9-BA6B-7D54-EA74-46DC6B563E7A}"/>
              </a:ext>
            </a:extLst>
          </p:cNvPr>
          <p:cNvSpPr/>
          <p:nvPr/>
        </p:nvSpPr>
        <p:spPr bwMode="auto">
          <a:xfrm>
            <a:off x="4075376" y="113810"/>
            <a:ext cx="5068624" cy="846489"/>
          </a:xfrm>
          <a:custGeom>
            <a:avLst/>
            <a:gdLst>
              <a:gd name="connsiteX0" fmla="*/ 0 w 9222464"/>
              <a:gd name="connsiteY0" fmla="*/ 0 h 2489978"/>
              <a:gd name="connsiteX1" fmla="*/ 9222464 w 9222464"/>
              <a:gd name="connsiteY1" fmla="*/ 0 h 2489978"/>
              <a:gd name="connsiteX2" fmla="*/ 9222464 w 9222464"/>
              <a:gd name="connsiteY2" fmla="*/ 2489978 h 2489978"/>
              <a:gd name="connsiteX3" fmla="*/ 0 w 9222464"/>
              <a:gd name="connsiteY3" fmla="*/ 2489978 h 2489978"/>
              <a:gd name="connsiteX4" fmla="*/ 0 w 9222464"/>
              <a:gd name="connsiteY4" fmla="*/ 0 h 2489978"/>
              <a:gd name="connsiteX0" fmla="*/ 4762 w 9227226"/>
              <a:gd name="connsiteY0" fmla="*/ 0 h 2489978"/>
              <a:gd name="connsiteX1" fmla="*/ 9227226 w 9227226"/>
              <a:gd name="connsiteY1" fmla="*/ 0 h 2489978"/>
              <a:gd name="connsiteX2" fmla="*/ 9227226 w 9227226"/>
              <a:gd name="connsiteY2" fmla="*/ 2489978 h 2489978"/>
              <a:gd name="connsiteX3" fmla="*/ 0 w 9227226"/>
              <a:gd name="connsiteY3" fmla="*/ 2409015 h 2489978"/>
              <a:gd name="connsiteX4" fmla="*/ 4762 w 9227226"/>
              <a:gd name="connsiteY4" fmla="*/ 0 h 2489978"/>
              <a:gd name="connsiteX0" fmla="*/ 4762 w 9231988"/>
              <a:gd name="connsiteY0" fmla="*/ 0 h 2413778"/>
              <a:gd name="connsiteX1" fmla="*/ 9227226 w 9231988"/>
              <a:gd name="connsiteY1" fmla="*/ 0 h 2413778"/>
              <a:gd name="connsiteX2" fmla="*/ 9231988 w 9231988"/>
              <a:gd name="connsiteY2" fmla="*/ 2413778 h 2413778"/>
              <a:gd name="connsiteX3" fmla="*/ 0 w 9231988"/>
              <a:gd name="connsiteY3" fmla="*/ 2409015 h 2413778"/>
              <a:gd name="connsiteX4" fmla="*/ 4762 w 9231988"/>
              <a:gd name="connsiteY4" fmla="*/ 0 h 2413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1988" h="2413778">
                <a:moveTo>
                  <a:pt x="4762" y="0"/>
                </a:moveTo>
                <a:lnTo>
                  <a:pt x="9227226" y="0"/>
                </a:lnTo>
                <a:cubicBezTo>
                  <a:pt x="9228813" y="804593"/>
                  <a:pt x="9230401" y="1609185"/>
                  <a:pt x="9231988" y="2413778"/>
                </a:cubicBezTo>
                <a:lnTo>
                  <a:pt x="0" y="2409015"/>
                </a:lnTo>
                <a:cubicBezTo>
                  <a:pt x="1587" y="1606010"/>
                  <a:pt x="3175" y="803005"/>
                  <a:pt x="4762" y="0"/>
                </a:cubicBezTo>
                <a:close/>
              </a:path>
            </a:pathLst>
          </a:custGeom>
          <a:solidFill>
            <a:schemeClr val="accent2"/>
          </a:solidFill>
          <a:ln>
            <a:noFill/>
          </a:ln>
        </p:spPr>
        <p:txBody>
          <a:bodyPr lIns="0" tIns="0" rIns="0" bIns="0" rtlCol="0" anchor="ctr"/>
          <a:lstStyle/>
          <a:p>
            <a:pPr marL="0" marR="0" lvl="0" indent="0" algn="ctr" defTabSz="901667" rtl="0" eaLnBrk="1" fontAlgn="auto" latinLnBrk="0" hangingPunct="1">
              <a:lnSpc>
                <a:spcPct val="100000"/>
              </a:lnSpc>
              <a:spcBef>
                <a:spcPts val="0"/>
              </a:spcBef>
              <a:spcAft>
                <a:spcPts val="0"/>
              </a:spcAft>
              <a:buClrTx/>
              <a:buSzTx/>
              <a:buFontTx/>
              <a:buNone/>
              <a:tabLst/>
              <a:defRPr/>
            </a:pPr>
            <a:endParaRPr kumimoji="0" lang="es-SV"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0" name="Rectangle 16"/>
          <p:cNvSpPr/>
          <p:nvPr/>
        </p:nvSpPr>
        <p:spPr>
          <a:xfrm>
            <a:off x="4309700" y="131312"/>
            <a:ext cx="4834300" cy="842730"/>
          </a:xfrm>
          <a:prstGeom prst="rect">
            <a:avLst/>
          </a:prstGeom>
        </p:spPr>
        <p:txBody>
          <a:bodyPr wrap="square" lIns="34123" tIns="13430" rIns="34123" bIns="13430">
            <a:spAutoFit/>
          </a:bodyPr>
          <a:lstStyle/>
          <a:p>
            <a:pPr marL="0" marR="0" lvl="0" indent="0" algn="l" defTabSz="901667" rtl="0" eaLnBrk="1" fontAlgn="auto" latinLnBrk="0" hangingPunct="1">
              <a:lnSpc>
                <a:spcPct val="100000"/>
              </a:lnSpc>
              <a:spcBef>
                <a:spcPts val="0"/>
              </a:spcBef>
              <a:spcAft>
                <a:spcPts val="0"/>
              </a:spcAft>
              <a:buClrTx/>
              <a:buSzTx/>
              <a:buFontTx/>
              <a:buNone/>
              <a:tabLst/>
              <a:defRPr/>
            </a:pPr>
            <a:r>
              <a:rPr kumimoji="0" lang="en-US" sz="2000" b="0" i="0" u="none" strike="noStrike" kern="1000" cap="none" spc="0"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01. </a:t>
            </a:r>
          </a:p>
          <a:p>
            <a:pPr marL="0" marR="0" lvl="0" indent="0" algn="l" defTabSz="901667" rtl="0" eaLnBrk="1" fontAlgn="auto" latinLnBrk="0" hangingPunct="1">
              <a:lnSpc>
                <a:spcPct val="100000"/>
              </a:lnSpc>
              <a:spcBef>
                <a:spcPts val="0"/>
              </a:spcBef>
              <a:spcAft>
                <a:spcPts val="0"/>
              </a:spcAft>
              <a:buClrTx/>
              <a:buSzTx/>
              <a:buFontTx/>
              <a:buNone/>
              <a:tabLst/>
              <a:defRPr/>
            </a:pPr>
            <a:r>
              <a:rPr kumimoji="0" lang="en-US" altLang="zh-TW" sz="11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1.</a:t>
            </a:r>
            <a:r>
              <a:rPr kumimoji="0" lang="zh-TW" altLang="en-US" sz="11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加強與既有客戶合作，取得產品</a:t>
            </a:r>
            <a:r>
              <a:rPr kumimoji="0" lang="en-US" altLang="zh-TW" sz="11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GRS</a:t>
            </a:r>
            <a:r>
              <a:rPr kumimoji="0" lang="zh-TW" altLang="en-US" sz="11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國際認證，強化產品基本面。</a:t>
            </a:r>
            <a:endParaRPr kumimoji="0" lang="en-US" altLang="zh-TW" sz="11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endParaRPr>
          </a:p>
          <a:p>
            <a:pPr marL="0" marR="0" lvl="0" indent="0" algn="l" defTabSz="901667" rtl="0" eaLnBrk="1" fontAlgn="auto" latinLnBrk="0" hangingPunct="1">
              <a:lnSpc>
                <a:spcPct val="100000"/>
              </a:lnSpc>
              <a:spcBef>
                <a:spcPts val="0"/>
              </a:spcBef>
              <a:spcAft>
                <a:spcPts val="0"/>
              </a:spcAft>
              <a:buClrTx/>
              <a:buSzTx/>
              <a:buFontTx/>
              <a:buNone/>
              <a:tabLst/>
              <a:defRPr/>
            </a:pPr>
            <a:r>
              <a:rPr kumimoji="0" lang="en-US" altLang="zh-TW" sz="11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2.</a:t>
            </a:r>
            <a:r>
              <a:rPr kumimoji="0" lang="zh-TW" altLang="en-US" sz="11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跨業合作，通過品牌認證，提升營運動能。</a:t>
            </a:r>
            <a:endParaRPr kumimoji="0" lang="en-US" altLang="zh-TW" sz="11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endParaRPr>
          </a:p>
          <a:p>
            <a:pPr marL="0" marR="0" lvl="0" indent="0" algn="l" defTabSz="901667" rtl="0" eaLnBrk="1" fontAlgn="auto" latinLnBrk="0" hangingPunct="1">
              <a:lnSpc>
                <a:spcPct val="100000"/>
              </a:lnSpc>
              <a:spcBef>
                <a:spcPts val="0"/>
              </a:spcBef>
              <a:spcAft>
                <a:spcPts val="0"/>
              </a:spcAft>
              <a:buClrTx/>
              <a:buSzTx/>
              <a:buFontTx/>
              <a:buNone/>
              <a:tabLst/>
              <a:defRPr/>
            </a:pPr>
            <a:r>
              <a:rPr kumimoji="0" lang="en-US" altLang="zh-TW" sz="11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3.</a:t>
            </a:r>
            <a:r>
              <a:rPr kumimoji="0" lang="zh-TW" altLang="en-US" sz="11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響應政府</a:t>
            </a:r>
            <a:r>
              <a:rPr kumimoji="0" lang="en-US" altLang="zh-TW" sz="11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ESG</a:t>
            </a:r>
            <a:r>
              <a:rPr kumimoji="0" lang="zh-TW" altLang="en-US" sz="11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政策方向，持續開發綠色能源。</a:t>
            </a:r>
          </a:p>
        </p:txBody>
      </p:sp>
      <p:sp>
        <p:nvSpPr>
          <p:cNvPr id="17" name="文字方塊 16">
            <a:extLst>
              <a:ext uri="{FF2B5EF4-FFF2-40B4-BE49-F238E27FC236}">
                <a16:creationId xmlns:a16="http://schemas.microsoft.com/office/drawing/2014/main" id="{6338436D-006D-623F-1C37-2FA29CF00896}"/>
              </a:ext>
            </a:extLst>
          </p:cNvPr>
          <p:cNvSpPr txBox="1"/>
          <p:nvPr/>
        </p:nvSpPr>
        <p:spPr>
          <a:xfrm>
            <a:off x="4751571" y="150571"/>
            <a:ext cx="3054163" cy="307777"/>
          </a:xfrm>
          <a:prstGeom prst="rect">
            <a:avLst/>
          </a:prstGeom>
          <a:noFill/>
        </p:spPr>
        <p:txBody>
          <a:bodyPr wrap="square">
            <a:spAutoFit/>
          </a:bodyPr>
          <a:lstStyle/>
          <a:p>
            <a:pPr marL="205740" marR="0" lvl="0" indent="-205740" algn="l" defTabSz="876377" rtl="0" eaLnBrk="1" fontAlgn="auto" latinLnBrk="0" hangingPunct="1">
              <a:lnSpc>
                <a:spcPct val="100000"/>
              </a:lnSpc>
              <a:spcBef>
                <a:spcPts val="435"/>
              </a:spcBef>
              <a:spcAft>
                <a:spcPts val="0"/>
              </a:spcAft>
              <a:buClrTx/>
              <a:buSzTx/>
              <a:buFontTx/>
              <a:buNone/>
              <a:tabLst/>
              <a:defRPr/>
            </a:pPr>
            <a:r>
              <a:rPr kumimoji="0" lang="zh-TW" altLang="en-US" sz="1400" b="1" i="0" u="sng"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深耕台灣，接軌國際，強化基本面</a:t>
            </a:r>
            <a:endParaRPr kumimoji="0" lang="en-US" altLang="zh-TW" sz="1400" b="1" i="0" u="sng"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20" name="文字方塊 19">
            <a:extLst>
              <a:ext uri="{FF2B5EF4-FFF2-40B4-BE49-F238E27FC236}">
                <a16:creationId xmlns:a16="http://schemas.microsoft.com/office/drawing/2014/main" id="{774212E3-CBBD-B0A4-DF83-D81A30600301}"/>
              </a:ext>
            </a:extLst>
          </p:cNvPr>
          <p:cNvSpPr txBox="1"/>
          <p:nvPr/>
        </p:nvSpPr>
        <p:spPr>
          <a:xfrm>
            <a:off x="4705295" y="1038711"/>
            <a:ext cx="5137150" cy="307777"/>
          </a:xfrm>
          <a:prstGeom prst="rect">
            <a:avLst/>
          </a:prstGeom>
          <a:noFill/>
        </p:spPr>
        <p:txBody>
          <a:bodyPr wrap="square">
            <a:spAutoFit/>
          </a:bodyPr>
          <a:lstStyle/>
          <a:p>
            <a:pPr marL="205740" marR="0" lvl="0" indent="-205740" algn="l" defTabSz="876377" rtl="0" eaLnBrk="1" fontAlgn="auto" latinLnBrk="0" hangingPunct="1">
              <a:lnSpc>
                <a:spcPct val="100000"/>
              </a:lnSpc>
              <a:spcBef>
                <a:spcPts val="435"/>
              </a:spcBef>
              <a:spcAft>
                <a:spcPts val="0"/>
              </a:spcAft>
              <a:buClrTx/>
              <a:buSzTx/>
              <a:buFontTx/>
              <a:buNone/>
              <a:tabLst/>
              <a:defRPr/>
            </a:pPr>
            <a:r>
              <a:rPr kumimoji="0" lang="zh-TW" altLang="en-US" sz="1400" b="1" i="0" u="sng"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開發新客戶及環保性產品</a:t>
            </a:r>
            <a:endParaRPr kumimoji="0" lang="en-US" altLang="zh-TW" sz="1400" b="1" i="0" u="sng"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endParaRPr>
          </a:p>
        </p:txBody>
      </p:sp>
      <p:sp>
        <p:nvSpPr>
          <p:cNvPr id="21" name="Rectangle 17">
            <a:extLst>
              <a:ext uri="{FF2B5EF4-FFF2-40B4-BE49-F238E27FC236}">
                <a16:creationId xmlns:a16="http://schemas.microsoft.com/office/drawing/2014/main" id="{64C38512-93A6-9597-7525-D101B562E636}"/>
              </a:ext>
            </a:extLst>
          </p:cNvPr>
          <p:cNvSpPr/>
          <p:nvPr/>
        </p:nvSpPr>
        <p:spPr>
          <a:xfrm>
            <a:off x="4281858" y="2038538"/>
            <a:ext cx="4897854" cy="1181284"/>
          </a:xfrm>
          <a:prstGeom prst="rect">
            <a:avLst/>
          </a:prstGeom>
        </p:spPr>
        <p:txBody>
          <a:bodyPr wrap="square" lIns="34123" tIns="13430" rIns="34123" bIns="13430">
            <a:spAutoFit/>
          </a:bodyPr>
          <a:lstStyle/>
          <a:p>
            <a:pPr marL="0" marR="0" lvl="0" indent="0" algn="l" defTabSz="901667" rtl="0" eaLnBrk="1" fontAlgn="auto" latinLnBrk="0" hangingPunct="1">
              <a:lnSpc>
                <a:spcPct val="100000"/>
              </a:lnSpc>
              <a:spcBef>
                <a:spcPts val="0"/>
              </a:spcBef>
              <a:spcAft>
                <a:spcPts val="0"/>
              </a:spcAft>
              <a:buClrTx/>
              <a:buSzTx/>
              <a:buFontTx/>
              <a:buNone/>
              <a:tabLst/>
              <a:defRPr/>
            </a:pPr>
            <a:r>
              <a:rPr kumimoji="0" lang="en-US" sz="2000" b="0" i="0" u="none" strike="noStrike" kern="1000" cap="none" spc="0"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03.</a:t>
            </a:r>
          </a:p>
          <a:p>
            <a:pPr marL="0" marR="0" lvl="0" indent="0" algn="l" defTabSz="901667" rtl="0" eaLnBrk="1" fontAlgn="auto" latinLnBrk="0" hangingPunct="1">
              <a:lnSpc>
                <a:spcPct val="100000"/>
              </a:lnSpc>
              <a:spcBef>
                <a:spcPts val="0"/>
              </a:spcBef>
              <a:spcAft>
                <a:spcPts val="0"/>
              </a:spcAft>
              <a:buClrTx/>
              <a:buSzTx/>
              <a:buFontTx/>
              <a:buNone/>
              <a:tabLst/>
              <a:defRPr/>
            </a:pPr>
            <a:r>
              <a:rPr kumimoji="0" lang="en-US" altLang="zh-TW" sz="11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1.</a:t>
            </a:r>
            <a:r>
              <a:rPr kumimoji="0" lang="zh-TW" altLang="en-US" sz="11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以現有產品為基礎進行市場之延伸拓展，加強上下游整合，建構公司成長動能。</a:t>
            </a:r>
          </a:p>
          <a:p>
            <a:pPr marL="0" marR="0" lvl="0" indent="0" algn="l" defTabSz="901667" rtl="0" eaLnBrk="1" fontAlgn="auto" latinLnBrk="0" hangingPunct="1">
              <a:lnSpc>
                <a:spcPct val="100000"/>
              </a:lnSpc>
              <a:spcBef>
                <a:spcPts val="0"/>
              </a:spcBef>
              <a:spcAft>
                <a:spcPts val="0"/>
              </a:spcAft>
              <a:buClrTx/>
              <a:buSzTx/>
              <a:buFontTx/>
              <a:buNone/>
              <a:tabLst/>
              <a:defRPr/>
            </a:pPr>
            <a:r>
              <a:rPr kumimoji="0" lang="en-US" altLang="zh-TW" sz="11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2.</a:t>
            </a:r>
            <a:r>
              <a:rPr kumimoji="0" lang="zh-TW" altLang="en-US" sz="11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永捷攜手開發</a:t>
            </a:r>
            <a:r>
              <a:rPr kumimoji="0" lang="zh-TW" altLang="en-US" sz="1100" b="1"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水性環保高發泡</a:t>
            </a:r>
            <a:r>
              <a:rPr kumimoji="0" lang="en-US" altLang="zh-TW" sz="1100" b="1"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PU</a:t>
            </a:r>
            <a:r>
              <a:rPr kumimoji="0" lang="zh-TW" altLang="en-US" sz="11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，目標取代濕式撥離皮，預估可大幅減少溶劑使用，減少環境汙染，節省環保費用，降低成本，增加競爭力。</a:t>
            </a:r>
            <a:endParaRPr kumimoji="0" lang="en-US" altLang="zh-TW" sz="11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endParaRPr>
          </a:p>
          <a:p>
            <a:pPr marL="0" marR="0" lvl="0" indent="0" algn="l" defTabSz="901667" rtl="0" eaLnBrk="1" fontAlgn="auto" latinLnBrk="0" hangingPunct="1">
              <a:lnSpc>
                <a:spcPct val="100000"/>
              </a:lnSpc>
              <a:spcBef>
                <a:spcPts val="0"/>
              </a:spcBef>
              <a:spcAft>
                <a:spcPts val="0"/>
              </a:spcAft>
              <a:buClrTx/>
              <a:buSzTx/>
              <a:buFontTx/>
              <a:buNone/>
              <a:tabLst/>
              <a:defRPr/>
            </a:pPr>
            <a:r>
              <a:rPr kumimoji="0" lang="en-US" altLang="zh-TW" sz="11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3.</a:t>
            </a:r>
            <a:r>
              <a:rPr kumimoji="0" lang="zh-TW" altLang="en-US" sz="11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整合普大產品，達到資源共享，增加國內外市場盤據力度。</a:t>
            </a:r>
          </a:p>
        </p:txBody>
      </p:sp>
      <p:sp>
        <p:nvSpPr>
          <p:cNvPr id="25" name="文字方塊 24">
            <a:extLst>
              <a:ext uri="{FF2B5EF4-FFF2-40B4-BE49-F238E27FC236}">
                <a16:creationId xmlns:a16="http://schemas.microsoft.com/office/drawing/2014/main" id="{87C4691A-41ED-2B83-AD36-978661DDC79A}"/>
              </a:ext>
            </a:extLst>
          </p:cNvPr>
          <p:cNvSpPr txBox="1"/>
          <p:nvPr/>
        </p:nvSpPr>
        <p:spPr>
          <a:xfrm>
            <a:off x="4678764" y="2047949"/>
            <a:ext cx="5137150" cy="307777"/>
          </a:xfrm>
          <a:prstGeom prst="rect">
            <a:avLst/>
          </a:prstGeom>
          <a:noFill/>
        </p:spPr>
        <p:txBody>
          <a:bodyPr wrap="square">
            <a:spAutoFit/>
          </a:bodyPr>
          <a:lstStyle/>
          <a:p>
            <a:pPr marL="205740" marR="0" lvl="0" indent="-205740" algn="l" defTabSz="876377" rtl="0" eaLnBrk="1" fontAlgn="auto" latinLnBrk="0" hangingPunct="1">
              <a:lnSpc>
                <a:spcPct val="100000"/>
              </a:lnSpc>
              <a:spcBef>
                <a:spcPts val="435"/>
              </a:spcBef>
              <a:spcAft>
                <a:spcPts val="0"/>
              </a:spcAft>
              <a:buClrTx/>
              <a:buSzTx/>
              <a:buFontTx/>
              <a:buNone/>
              <a:tabLst/>
              <a:defRPr/>
            </a:pPr>
            <a:r>
              <a:rPr kumimoji="0" lang="zh-TW" altLang="en-US" sz="1400" b="1" i="0" u="sng"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上下游整合規劃，縮短開發期，提升競爭力</a:t>
            </a:r>
          </a:p>
        </p:txBody>
      </p:sp>
      <p:sp>
        <p:nvSpPr>
          <p:cNvPr id="28" name="Rectangle 17">
            <a:extLst>
              <a:ext uri="{FF2B5EF4-FFF2-40B4-BE49-F238E27FC236}">
                <a16:creationId xmlns:a16="http://schemas.microsoft.com/office/drawing/2014/main" id="{76FB4C9A-2130-DB48-C2C1-7B66C3A967FC}"/>
              </a:ext>
            </a:extLst>
          </p:cNvPr>
          <p:cNvSpPr/>
          <p:nvPr/>
        </p:nvSpPr>
        <p:spPr>
          <a:xfrm>
            <a:off x="4202581" y="3395138"/>
            <a:ext cx="4838723" cy="1181284"/>
          </a:xfrm>
          <a:prstGeom prst="rect">
            <a:avLst/>
          </a:prstGeom>
        </p:spPr>
        <p:txBody>
          <a:bodyPr wrap="square" lIns="34123" tIns="13430" rIns="34123" bIns="13430">
            <a:spAutoFit/>
          </a:bodyPr>
          <a:lstStyle/>
          <a:p>
            <a:pPr marL="0" marR="0" lvl="0" indent="0" algn="l" defTabSz="901667" rtl="0" eaLnBrk="1" fontAlgn="auto" latinLnBrk="0" hangingPunct="1">
              <a:lnSpc>
                <a:spcPct val="100000"/>
              </a:lnSpc>
              <a:spcBef>
                <a:spcPts val="0"/>
              </a:spcBef>
              <a:spcAft>
                <a:spcPts val="0"/>
              </a:spcAft>
              <a:buClrTx/>
              <a:buSzTx/>
              <a:buFontTx/>
              <a:buNone/>
              <a:tabLst/>
              <a:defRPr/>
            </a:pPr>
            <a:r>
              <a:rPr kumimoji="0" lang="en-US" sz="2000" b="0" i="0" u="none" strike="noStrike" kern="1000" cap="none" spc="0"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04.</a:t>
            </a:r>
          </a:p>
          <a:p>
            <a:pPr marL="0" marR="0" lvl="0" indent="0" algn="l" defTabSz="901667" rtl="0" eaLnBrk="1" fontAlgn="auto" latinLnBrk="0" hangingPunct="1">
              <a:lnSpc>
                <a:spcPct val="100000"/>
              </a:lnSpc>
              <a:spcBef>
                <a:spcPts val="0"/>
              </a:spcBef>
              <a:spcAft>
                <a:spcPts val="0"/>
              </a:spcAft>
              <a:buClrTx/>
              <a:buSzTx/>
              <a:buFontTx/>
              <a:buNone/>
              <a:tabLst/>
              <a:defRPr/>
            </a:pPr>
            <a:r>
              <a:rPr kumimoji="0" lang="zh-TW" altLang="en-US" sz="11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普大主要生產</a:t>
            </a:r>
            <a:r>
              <a:rPr kumimoji="0" lang="en-US" altLang="zh-TW" sz="11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PU</a:t>
            </a:r>
            <a:r>
              <a:rPr kumimoji="0" lang="zh-TW" altLang="en-US" sz="11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合成皮與真皮貼合，經營團隊成員具有</a:t>
            </a:r>
            <a:r>
              <a:rPr kumimoji="0" lang="en-US" altLang="zh-TW" sz="11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30</a:t>
            </a:r>
            <a:r>
              <a:rPr kumimoji="0" lang="zh-TW" altLang="en-US" sz="11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年皮革與合成皮產業經驗，主要客戶多為國際知名運動品牌高階產品供應商，而普大除致力與國際品牌大廠合作外，斗六廠更是台灣少數純環保水性皮革生產基地，未來將結合集團資源，並響應政府環保綠能政策</a:t>
            </a:r>
            <a:r>
              <a:rPr kumimoji="0" lang="en-US" altLang="zh-TW" sz="11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a:t>
            </a:r>
            <a:r>
              <a:rPr kumimoji="0" lang="zh-TW" altLang="en-US" sz="1100" b="0" i="0" u="none" strike="noStrike" kern="10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Open Sans Condensed" panose="020B0604020202020204" charset="0"/>
              </a:rPr>
              <a:t>開發與生產環保低污染產品，期待能更有效增加客戶黏著度，提升新產品開發張力。</a:t>
            </a:r>
          </a:p>
        </p:txBody>
      </p:sp>
      <p:sp>
        <p:nvSpPr>
          <p:cNvPr id="29" name="文字方塊 28">
            <a:extLst>
              <a:ext uri="{FF2B5EF4-FFF2-40B4-BE49-F238E27FC236}">
                <a16:creationId xmlns:a16="http://schemas.microsoft.com/office/drawing/2014/main" id="{E6C642AF-7569-36DF-7FC7-2ABD37CF2753}"/>
              </a:ext>
            </a:extLst>
          </p:cNvPr>
          <p:cNvSpPr txBox="1"/>
          <p:nvPr/>
        </p:nvSpPr>
        <p:spPr>
          <a:xfrm>
            <a:off x="4603895" y="3398745"/>
            <a:ext cx="4547225" cy="307777"/>
          </a:xfrm>
          <a:prstGeom prst="rect">
            <a:avLst/>
          </a:prstGeom>
          <a:noFill/>
        </p:spPr>
        <p:txBody>
          <a:bodyPr wrap="square">
            <a:spAutoFit/>
          </a:bodyPr>
          <a:lstStyle/>
          <a:p>
            <a:pPr marL="205740" marR="0" lvl="0" indent="-205740" algn="l" defTabSz="876377" rtl="0" eaLnBrk="1" fontAlgn="auto" latinLnBrk="0" hangingPunct="1">
              <a:lnSpc>
                <a:spcPct val="100000"/>
              </a:lnSpc>
              <a:spcBef>
                <a:spcPts val="435"/>
              </a:spcBef>
              <a:spcAft>
                <a:spcPts val="0"/>
              </a:spcAft>
              <a:buClrTx/>
              <a:buSzTx/>
              <a:buFontTx/>
              <a:buNone/>
              <a:tabLst/>
              <a:defRPr/>
            </a:pPr>
            <a:r>
              <a:rPr kumimoji="0" lang="zh-TW" altLang="en-US" sz="1400" b="1" i="0" u="sng"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信立併購普大應材</a:t>
            </a:r>
            <a:r>
              <a:rPr kumimoji="0" lang="en-US" altLang="zh-TW" sz="1400" b="1" i="0" u="sng"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a:t>
            </a:r>
            <a:r>
              <a:rPr kumimoji="0" lang="zh-TW" altLang="en-US" sz="1400" b="1" i="0" u="sng"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明顯的營收挹注，並能增加營運綜效</a:t>
            </a:r>
          </a:p>
        </p:txBody>
      </p:sp>
      <p:sp>
        <p:nvSpPr>
          <p:cNvPr id="36" name="10 Marcador de número de diapositiva">
            <a:extLst>
              <a:ext uri="{FF2B5EF4-FFF2-40B4-BE49-F238E27FC236}">
                <a16:creationId xmlns:a16="http://schemas.microsoft.com/office/drawing/2014/main" id="{6517B0A1-649F-F6E0-DCB3-02429E826ED0}"/>
              </a:ext>
            </a:extLst>
          </p:cNvPr>
          <p:cNvSpPr>
            <a:spLocks noGrp="1"/>
          </p:cNvSpPr>
          <p:nvPr>
            <p:ph type="sldNum" sz="quarter" idx="12"/>
          </p:nvPr>
        </p:nvSpPr>
        <p:spPr>
          <a:xfrm>
            <a:off x="6812614" y="4767306"/>
            <a:ext cx="2057266" cy="273812"/>
          </a:xfrm>
        </p:spPr>
        <p:txBody>
          <a:bodyPr/>
          <a:lstStyle/>
          <a:p>
            <a:pPr marL="0" marR="0" lvl="0" indent="0" algn="r" defTabSz="876377" rtl="0" eaLnBrk="1" fontAlgn="auto" latinLnBrk="0" hangingPunct="1">
              <a:lnSpc>
                <a:spcPct val="100000"/>
              </a:lnSpc>
              <a:spcBef>
                <a:spcPts val="0"/>
              </a:spcBef>
              <a:spcAft>
                <a:spcPts val="0"/>
              </a:spcAft>
              <a:buClrTx/>
              <a:buSzTx/>
              <a:buFontTx/>
              <a:buNone/>
              <a:tabLst/>
              <a:defRPr/>
            </a:pPr>
            <a:fld id="{FF439014-E629-42E3-A58B-61A0F1C8CFFE}" type="slidenum">
              <a:rPr kumimoji="0" lang="es-SV" sz="700" b="0" i="0" u="none" strike="noStrike" kern="1200" cap="none" spc="0" normalizeH="0" baseline="0" noProof="0" smtClean="0">
                <a:ln>
                  <a:noFill/>
                </a:ln>
                <a:solidFill>
                  <a:srgbClr val="1F1F1F"/>
                </a:solidFill>
                <a:effectLst/>
                <a:uLnTx/>
                <a:uFillTx/>
                <a:latin typeface="Source Sans Pro" panose="020B0503030403020204" pitchFamily="34" charset="0"/>
                <a:ea typeface="+mn-ea"/>
                <a:cs typeface="+mn-cs"/>
              </a:rPr>
              <a:pPr marL="0" marR="0" lvl="0" indent="0" algn="r" defTabSz="876377" rtl="0" eaLnBrk="1" fontAlgn="auto" latinLnBrk="0" hangingPunct="1">
                <a:lnSpc>
                  <a:spcPct val="100000"/>
                </a:lnSpc>
                <a:spcBef>
                  <a:spcPts val="0"/>
                </a:spcBef>
                <a:spcAft>
                  <a:spcPts val="0"/>
                </a:spcAft>
                <a:buClrTx/>
                <a:buSzTx/>
                <a:buFontTx/>
                <a:buNone/>
                <a:tabLst/>
                <a:defRPr/>
              </a:pPr>
              <a:t>16</a:t>
            </a:fld>
            <a:endParaRPr kumimoji="0" lang="es-SV" sz="700" b="0" i="0" u="none" strike="noStrike" kern="1200" cap="none" spc="0" normalizeH="0" baseline="0" noProof="0" dirty="0">
              <a:ln>
                <a:noFill/>
              </a:ln>
              <a:solidFill>
                <a:srgbClr val="1F1F1F"/>
              </a:solidFill>
              <a:effectLst/>
              <a:uLnTx/>
              <a:uFillTx/>
              <a:latin typeface="Source Sans Pro" panose="020B0503030403020204" pitchFamily="34" charset="0"/>
              <a:ea typeface="+mn-ea"/>
              <a:cs typeface="+mn-cs"/>
            </a:endParaRPr>
          </a:p>
        </p:txBody>
      </p:sp>
      <p:pic>
        <p:nvPicPr>
          <p:cNvPr id="37" name="圖片 36" descr="一張含有 標誌, 美工圖案, 圖形, 符號 的圖片&#10;&#10;自動產生的描述">
            <a:extLst>
              <a:ext uri="{FF2B5EF4-FFF2-40B4-BE49-F238E27FC236}">
                <a16:creationId xmlns:a16="http://schemas.microsoft.com/office/drawing/2014/main" id="{A9C22900-B036-072B-1E74-D5415E925A5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7" b="95428" l="3085" r="98972">
                        <a14:foregroundMark x1="5941" y1="44924" x2="5941" y2="44924"/>
                        <a14:foregroundMark x1="58440" y1="5201" x2="58440" y2="5201"/>
                        <a14:foregroundMark x1="53413" y1="1007" x2="53413" y2="1007"/>
                        <a14:foregroundMark x1="3085" y1="52349" x2="3085" y2="52349"/>
                        <a14:foregroundMark x1="51899" y1="86493" x2="51899" y2="86493"/>
                        <a14:foregroundMark x1="34761" y1="94086" x2="41902" y2="95428"/>
                        <a14:foregroundMark x1="41902" y1="95428" x2="51500" y2="94086"/>
                        <a14:foregroundMark x1="92574" y1="69715" x2="95830" y2="64723"/>
                        <a14:foregroundMark x1="98972" y1="54740" x2="98972" y2="54740"/>
                      </a14:backgroundRemoval>
                    </a14:imgEffect>
                  </a14:imgLayer>
                </a14:imgProps>
              </a:ext>
              <a:ext uri="{28A0092B-C50C-407E-A947-70E740481C1C}">
                <a14:useLocalDpi xmlns:a14="http://schemas.microsoft.com/office/drawing/2010/main" val="0"/>
              </a:ext>
            </a:extLst>
          </a:blip>
          <a:stretch>
            <a:fillRect/>
          </a:stretch>
        </p:blipFill>
        <p:spPr>
          <a:xfrm>
            <a:off x="8244408" y="4787332"/>
            <a:ext cx="385086" cy="262224"/>
          </a:xfrm>
          <a:prstGeom prst="rect">
            <a:avLst/>
          </a:prstGeom>
        </p:spPr>
      </p:pic>
    </p:spTree>
    <p:extLst>
      <p:ext uri="{BB962C8B-B14F-4D97-AF65-F5344CB8AC3E}">
        <p14:creationId xmlns:p14="http://schemas.microsoft.com/office/powerpoint/2010/main" val="24358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A close up of a sign&#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00450" y="971550"/>
            <a:ext cx="1863329"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p:cNvSpPr txBox="1"/>
          <p:nvPr/>
        </p:nvSpPr>
        <p:spPr>
          <a:xfrm>
            <a:off x="1716286" y="2743201"/>
            <a:ext cx="5631656" cy="1361655"/>
          </a:xfrm>
          <a:prstGeom prst="rect">
            <a:avLst/>
          </a:prstGeom>
          <a:noFill/>
        </p:spPr>
        <p:txBody>
          <a:bodyPr>
            <a:spAutoFit/>
          </a:bodyPr>
          <a:lstStyle/>
          <a:p>
            <a:pPr marL="0" marR="0" lvl="0" indent="0" algn="ctr" defTabSz="342900" rtl="0" eaLnBrk="1" fontAlgn="auto" latinLnBrk="0" hangingPunct="1">
              <a:lnSpc>
                <a:spcPct val="12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00CCFF"/>
                </a:solidFill>
                <a:effectLst/>
                <a:uLnTx/>
                <a:uFillTx/>
                <a:latin typeface="微軟正黑體" panose="020B0604030504040204" pitchFamily="34" charset="-120"/>
                <a:ea typeface="微軟正黑體" panose="020B0604030504040204" pitchFamily="34" charset="-120"/>
                <a:cs typeface="+mn-cs"/>
              </a:rPr>
              <a:t>普大</a:t>
            </a:r>
            <a:r>
              <a:rPr kumimoji="0" lang="en-US" altLang="zh-TW" sz="3600" b="0" i="0" u="none" strike="noStrike" kern="1200" cap="none" spc="0" normalizeH="0" baseline="0" noProof="0" dirty="0">
                <a:ln>
                  <a:noFill/>
                </a:ln>
                <a:solidFill>
                  <a:srgbClr val="00CCFF"/>
                </a:solidFill>
                <a:effectLst/>
                <a:uLnTx/>
                <a:uFillTx/>
                <a:latin typeface="微軟正黑體" panose="020B0604030504040204" pitchFamily="34" charset="-120"/>
                <a:ea typeface="微軟正黑體" panose="020B0604030504040204" pitchFamily="34" charset="-120"/>
                <a:cs typeface="+mn-cs"/>
              </a:rPr>
              <a:t>PU</a:t>
            </a:r>
            <a:r>
              <a:rPr kumimoji="0" lang="zh-TW" altLang="en-US" sz="3600" b="0" i="0" u="none" strike="noStrike" kern="1200" cap="none" spc="0" normalizeH="0" baseline="0" noProof="0" dirty="0">
                <a:ln>
                  <a:noFill/>
                </a:ln>
                <a:solidFill>
                  <a:srgbClr val="00CCFF"/>
                </a:solidFill>
                <a:effectLst/>
                <a:uLnTx/>
                <a:uFillTx/>
                <a:latin typeface="微軟正黑體" panose="020B0604030504040204" pitchFamily="34" charset="-120"/>
                <a:ea typeface="微軟正黑體" panose="020B0604030504040204" pitchFamily="34" charset="-120"/>
                <a:cs typeface="+mn-cs"/>
              </a:rPr>
              <a:t>皮</a:t>
            </a:r>
            <a:r>
              <a:rPr kumimoji="0" lang="en-US" altLang="zh-TW" sz="3600" b="0" i="0" u="none" strike="noStrike" kern="1200" cap="none" spc="0" normalizeH="0" baseline="0" noProof="0" dirty="0">
                <a:ln>
                  <a:noFill/>
                </a:ln>
                <a:solidFill>
                  <a:srgbClr val="00CCFF"/>
                </a:solidFill>
                <a:effectLst/>
                <a:uLnTx/>
                <a:uFillTx/>
                <a:latin typeface="微軟正黑體" panose="020B0604030504040204" pitchFamily="34" charset="-120"/>
                <a:ea typeface="微軟正黑體" panose="020B0604030504040204" pitchFamily="34" charset="-120"/>
                <a:cs typeface="+mn-cs"/>
              </a:rPr>
              <a:t>/</a:t>
            </a:r>
            <a:r>
              <a:rPr kumimoji="0" lang="zh-TW" altLang="en-US" sz="3600" b="0" i="0" u="none" strike="noStrike" kern="1200" cap="none" spc="0" normalizeH="0" baseline="0" noProof="0" dirty="0">
                <a:ln>
                  <a:noFill/>
                </a:ln>
                <a:solidFill>
                  <a:srgbClr val="00CCFF"/>
                </a:solidFill>
                <a:effectLst/>
                <a:uLnTx/>
                <a:uFillTx/>
                <a:latin typeface="微軟正黑體" panose="020B0604030504040204" pitchFamily="34" charset="-120"/>
                <a:ea typeface="微軟正黑體" panose="020B0604030504040204" pitchFamily="34" charset="-120"/>
                <a:cs typeface="+mn-cs"/>
              </a:rPr>
              <a:t>人造革</a:t>
            </a:r>
            <a:endParaRPr kumimoji="0" lang="en-US" altLang="zh-TW" sz="3600" b="0" i="0" u="none" strike="noStrike" kern="1200" cap="none" spc="0" normalizeH="0" baseline="0" noProof="0" dirty="0">
              <a:ln>
                <a:noFill/>
              </a:ln>
              <a:solidFill>
                <a:srgbClr val="00CCFF"/>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342900" rtl="0" eaLnBrk="1" fontAlgn="auto" latinLnBrk="0" hangingPunct="1">
              <a:lnSpc>
                <a:spcPct val="12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srgbClr val="00CCFF"/>
                </a:solidFill>
                <a:effectLst/>
                <a:uLnTx/>
                <a:uFillTx/>
                <a:latin typeface="微軟正黑體" panose="020B0604030504040204" pitchFamily="34" charset="-120"/>
                <a:ea typeface="微軟正黑體" panose="020B0604030504040204" pitchFamily="34" charset="-120"/>
                <a:cs typeface="+mn-cs"/>
              </a:rPr>
              <a:t>介紹及運用範圍</a:t>
            </a:r>
            <a:endParaRPr kumimoji="0" lang="en-US" altLang="zh-TW" sz="3600" b="0" i="0" u="none" strike="noStrike" kern="1200" cap="none" spc="0" normalizeH="0" baseline="0" noProof="0" dirty="0">
              <a:ln>
                <a:noFill/>
              </a:ln>
              <a:solidFill>
                <a:srgbClr val="00CCFF"/>
              </a:solidFill>
              <a:effectLst/>
              <a:uLnTx/>
              <a:uFillTx/>
              <a:latin typeface="微軟正黑體" panose="020B0604030504040204" pitchFamily="34" charset="-120"/>
              <a:ea typeface="微軟正黑體" panose="020B0604030504040204" pitchFamily="34" charset="-120"/>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title" idx="4294967295"/>
          </p:nvPr>
        </p:nvSpPr>
        <p:spPr>
          <a:xfrm>
            <a:off x="1479538" y="211027"/>
            <a:ext cx="5975747" cy="738188"/>
          </a:xfrm>
        </p:spPr>
        <p:txBody>
          <a:bodyPr anchorCtr="0">
            <a:normAutofit/>
          </a:bodyPr>
          <a:lstStyle/>
          <a:p>
            <a:pPr>
              <a:defRPr/>
            </a:pPr>
            <a:r>
              <a:rPr lang="zh-TW" altLang="en-US" sz="3000" spc="-160" dirty="0">
                <a:latin typeface="微軟正黑體" panose="020B0604030504040204" pitchFamily="34" charset="-120"/>
                <a:ea typeface="微軟正黑體" panose="020B0604030504040204" pitchFamily="34" charset="-120"/>
                <a:cs typeface="Impact"/>
              </a:rPr>
              <a:t>普大材料種類</a:t>
            </a:r>
            <a:endParaRPr lang="en-US" altLang="zh-TW" sz="3000" spc="-160" dirty="0">
              <a:latin typeface="微軟正黑體" panose="020B0604030504040204" pitchFamily="34" charset="-120"/>
              <a:ea typeface="微軟正黑體" panose="020B0604030504040204" pitchFamily="34" charset="-120"/>
              <a:cs typeface="Impact"/>
            </a:endParaRPr>
          </a:p>
        </p:txBody>
      </p:sp>
      <p:sp>
        <p:nvSpPr>
          <p:cNvPr id="11268" name="Rectangle 4"/>
          <p:cNvSpPr>
            <a:spLocks noGrp="1" noChangeArrowheads="1"/>
          </p:cNvSpPr>
          <p:nvPr>
            <p:ph type="body" idx="4294967295"/>
          </p:nvPr>
        </p:nvSpPr>
        <p:spPr>
          <a:xfrm>
            <a:off x="1479537" y="1419622"/>
            <a:ext cx="6357566" cy="3143757"/>
          </a:xfrm>
          <a:solidFill>
            <a:schemeClr val="bg1"/>
          </a:solidFill>
        </p:spPr>
        <p:txBody>
          <a:bodyPr>
            <a:normAutofit lnSpcReduction="10000"/>
          </a:bodyPr>
          <a:lstStyle/>
          <a:p>
            <a:pPr marL="197644" indent="-197644" eaLnBrk="1" hangingPunct="1">
              <a:lnSpc>
                <a:spcPct val="75000"/>
              </a:lnSpc>
              <a:spcBef>
                <a:spcPts val="900"/>
              </a:spcBef>
              <a:spcAft>
                <a:spcPts val="900"/>
              </a:spcAft>
              <a:defRPr/>
            </a:pPr>
            <a:r>
              <a:rPr lang="en-US" altLang="zh-TW" dirty="0">
                <a:latin typeface="微軟正黑體" panose="020B0604030504040204" pitchFamily="34" charset="-120"/>
                <a:ea typeface="微軟正黑體" panose="020B0604030504040204" pitchFamily="34" charset="-120"/>
                <a:cs typeface="Arial" panose="020B0604020202020204" pitchFamily="34" charset="0"/>
              </a:rPr>
              <a:t> </a:t>
            </a:r>
            <a:r>
              <a:rPr lang="en-US" altLang="zh-TW" sz="2250" b="1" dirty="0">
                <a:latin typeface="微軟正黑體" panose="020B0604030504040204" pitchFamily="34" charset="-120"/>
                <a:ea typeface="微軟正黑體" panose="020B0604030504040204" pitchFamily="34" charset="-120"/>
                <a:cs typeface="Arial" panose="020B0604020202020204" pitchFamily="34" charset="0"/>
              </a:rPr>
              <a:t>PU </a:t>
            </a:r>
            <a:r>
              <a:rPr lang="zh-TW" altLang="en-US" sz="2250" b="1" dirty="0">
                <a:latin typeface="微軟正黑體" panose="020B0604030504040204" pitchFamily="34" charset="-120"/>
                <a:ea typeface="微軟正黑體" panose="020B0604030504040204" pitchFamily="34" charset="-120"/>
                <a:cs typeface="Arial" panose="020B0604020202020204" pitchFamily="34" charset="0"/>
              </a:rPr>
              <a:t>膜 </a:t>
            </a:r>
            <a:r>
              <a:rPr lang="en-US" altLang="zh-TW" sz="2250" b="1" dirty="0">
                <a:latin typeface="微軟正黑體" panose="020B0604030504040204" pitchFamily="34" charset="-120"/>
                <a:ea typeface="微軟正黑體" panose="020B0604030504040204" pitchFamily="34" charset="-120"/>
                <a:cs typeface="Arial" panose="020B0604020202020204" pitchFamily="34" charset="0"/>
              </a:rPr>
              <a:t>(PU Film)</a:t>
            </a:r>
          </a:p>
          <a:p>
            <a:pPr marL="197644" indent="-197644" eaLnBrk="1" hangingPunct="1">
              <a:lnSpc>
                <a:spcPct val="75000"/>
              </a:lnSpc>
              <a:spcBef>
                <a:spcPts val="900"/>
              </a:spcBef>
              <a:spcAft>
                <a:spcPts val="900"/>
              </a:spcAft>
              <a:defRPr/>
            </a:pPr>
            <a:r>
              <a:rPr lang="en-US" altLang="zh-TW" sz="2250" b="1" dirty="0">
                <a:latin typeface="微軟正黑體" panose="020B0604030504040204" pitchFamily="34" charset="-120"/>
                <a:ea typeface="微軟正黑體" panose="020B0604030504040204" pitchFamily="34" charset="-120"/>
                <a:cs typeface="Arial" panose="020B0604020202020204" pitchFamily="34" charset="0"/>
              </a:rPr>
              <a:t> PU</a:t>
            </a:r>
            <a:r>
              <a:rPr lang="zh-TW" altLang="en-US" sz="2250" b="1" dirty="0">
                <a:latin typeface="微軟正黑體" panose="020B0604030504040204" pitchFamily="34" charset="-120"/>
                <a:ea typeface="微軟正黑體" panose="020B0604030504040204" pitchFamily="34" charset="-120"/>
                <a:cs typeface="Arial" panose="020B0604020202020204" pitchFamily="34" charset="0"/>
              </a:rPr>
              <a:t> 皮 </a:t>
            </a:r>
            <a:r>
              <a:rPr lang="en-US" altLang="zh-TW" sz="2250" b="1" dirty="0">
                <a:latin typeface="微軟正黑體" panose="020B0604030504040204" pitchFamily="34" charset="-120"/>
                <a:ea typeface="微軟正黑體" panose="020B0604030504040204" pitchFamily="34" charset="-120"/>
                <a:cs typeface="Arial" panose="020B0604020202020204" pitchFamily="34" charset="0"/>
              </a:rPr>
              <a:t>(PU Split Leather)</a:t>
            </a:r>
          </a:p>
          <a:p>
            <a:pPr marL="197644" indent="-197644" eaLnBrk="1" hangingPunct="1">
              <a:lnSpc>
                <a:spcPct val="75000"/>
              </a:lnSpc>
              <a:spcBef>
                <a:spcPts val="900"/>
              </a:spcBef>
              <a:spcAft>
                <a:spcPts val="900"/>
              </a:spcAft>
              <a:defRPr/>
            </a:pPr>
            <a:r>
              <a:rPr lang="en-US" altLang="zh-TW" sz="2250" b="1" dirty="0">
                <a:latin typeface="微軟正黑體" panose="020B0604030504040204" pitchFamily="34" charset="-120"/>
                <a:ea typeface="微軟正黑體" panose="020B0604030504040204" pitchFamily="34" charset="-120"/>
                <a:cs typeface="Arial" panose="020B0604020202020204" pitchFamily="34" charset="0"/>
              </a:rPr>
              <a:t> PU</a:t>
            </a:r>
            <a:r>
              <a:rPr lang="zh-TW" altLang="en-US" sz="2250" b="1" dirty="0">
                <a:latin typeface="微軟正黑體" panose="020B0604030504040204" pitchFamily="34" charset="-120"/>
                <a:ea typeface="微軟正黑體" panose="020B0604030504040204" pitchFamily="34" charset="-120"/>
                <a:cs typeface="Arial" panose="020B0604020202020204" pitchFamily="34" charset="0"/>
              </a:rPr>
              <a:t> 人造革 </a:t>
            </a:r>
            <a:r>
              <a:rPr lang="en-US" altLang="zh-TW" sz="2250" b="1" dirty="0">
                <a:latin typeface="微軟正黑體" panose="020B0604030504040204" pitchFamily="34" charset="-120"/>
                <a:ea typeface="微軟正黑體" panose="020B0604030504040204" pitchFamily="34" charset="-120"/>
                <a:cs typeface="Arial" panose="020B0604020202020204" pitchFamily="34" charset="0"/>
              </a:rPr>
              <a:t>(PU Synthetic), </a:t>
            </a:r>
            <a:r>
              <a:rPr lang="zh-TW" altLang="en-US" sz="2250" b="1" dirty="0">
                <a:latin typeface="微軟正黑體" panose="020B0604030504040204" pitchFamily="34" charset="-120"/>
                <a:ea typeface="微軟正黑體" panose="020B0604030504040204" pitchFamily="34" charset="-120"/>
                <a:cs typeface="Arial" panose="020B0604020202020204" pitchFamily="34" charset="0"/>
              </a:rPr>
              <a:t>底材包括</a:t>
            </a:r>
            <a:r>
              <a:rPr lang="en-US" altLang="zh-TW" sz="2250" b="1" dirty="0">
                <a:latin typeface="微軟正黑體" panose="020B0604030504040204" pitchFamily="34" charset="-120"/>
                <a:ea typeface="微軟正黑體" panose="020B0604030504040204" pitchFamily="34" charset="-120"/>
                <a:cs typeface="Arial" panose="020B0604020202020204" pitchFamily="34" charset="0"/>
              </a:rPr>
              <a:t>:  </a:t>
            </a:r>
          </a:p>
          <a:p>
            <a:pPr marL="0" indent="0" eaLnBrk="1" hangingPunct="1">
              <a:lnSpc>
                <a:spcPct val="75000"/>
              </a:lnSpc>
              <a:spcBef>
                <a:spcPts val="900"/>
              </a:spcBef>
              <a:spcAft>
                <a:spcPts val="900"/>
              </a:spcAft>
              <a:buNone/>
              <a:defRPr/>
            </a:pPr>
            <a:r>
              <a:rPr lang="zh-TW" altLang="en-US" sz="2250" b="1" dirty="0">
                <a:latin typeface="微軟正黑體" panose="020B0604030504040204" pitchFamily="34" charset="-120"/>
                <a:ea typeface="微軟正黑體" panose="020B0604030504040204" pitchFamily="34" charset="-120"/>
                <a:cs typeface="Arial" panose="020B0604020202020204" pitchFamily="34" charset="0"/>
              </a:rPr>
              <a:t>   </a:t>
            </a:r>
            <a:r>
              <a:rPr lang="en-US" altLang="zh-TW" sz="2250" b="1" dirty="0">
                <a:latin typeface="微軟正黑體" panose="020B0604030504040204" pitchFamily="34" charset="-120"/>
                <a:ea typeface="微軟正黑體" panose="020B0604030504040204" pitchFamily="34" charset="-120"/>
                <a:cs typeface="Arial" panose="020B0604020202020204" pitchFamily="34" charset="0"/>
              </a:rPr>
              <a:t>-</a:t>
            </a:r>
            <a:r>
              <a:rPr lang="zh-TW" altLang="en-US" sz="2250" b="1" dirty="0">
                <a:latin typeface="微軟正黑體" panose="020B0604030504040204" pitchFamily="34" charset="-120"/>
                <a:ea typeface="微軟正黑體" panose="020B0604030504040204" pitchFamily="34" charset="-120"/>
                <a:cs typeface="Arial" panose="020B0604020202020204" pitchFamily="34" charset="0"/>
              </a:rPr>
              <a:t>不織布 </a:t>
            </a:r>
            <a:r>
              <a:rPr lang="en-US" altLang="zh-TW" sz="2250" b="1" dirty="0">
                <a:latin typeface="微軟正黑體" panose="020B0604030504040204" pitchFamily="34" charset="-120"/>
                <a:ea typeface="微軟正黑體" panose="020B0604030504040204" pitchFamily="34" charset="-120"/>
                <a:cs typeface="Arial" panose="020B0604020202020204" pitchFamily="34" charset="0"/>
              </a:rPr>
              <a:t>(Non-woven)</a:t>
            </a:r>
          </a:p>
          <a:p>
            <a:pPr marL="0" indent="0" eaLnBrk="1" hangingPunct="1">
              <a:lnSpc>
                <a:spcPct val="75000"/>
              </a:lnSpc>
              <a:spcBef>
                <a:spcPts val="900"/>
              </a:spcBef>
              <a:spcAft>
                <a:spcPts val="900"/>
              </a:spcAft>
              <a:buNone/>
              <a:defRPr/>
            </a:pPr>
            <a:r>
              <a:rPr lang="en-US" altLang="zh-TW" sz="2250" b="1" dirty="0">
                <a:latin typeface="微軟正黑體" panose="020B0604030504040204" pitchFamily="34" charset="-120"/>
                <a:ea typeface="微軟正黑體" panose="020B0604030504040204" pitchFamily="34" charset="-120"/>
                <a:cs typeface="Arial" panose="020B0604020202020204" pitchFamily="34" charset="0"/>
              </a:rPr>
              <a:t>   -</a:t>
            </a:r>
            <a:r>
              <a:rPr lang="zh-TW" altLang="en-US" sz="2250" b="1" dirty="0">
                <a:latin typeface="微軟正黑體" panose="020B0604030504040204" pitchFamily="34" charset="-120"/>
                <a:ea typeface="微軟正黑體" panose="020B0604030504040204" pitchFamily="34" charset="-120"/>
                <a:cs typeface="Arial" panose="020B0604020202020204" pitchFamily="34" charset="0"/>
              </a:rPr>
              <a:t>織布 </a:t>
            </a:r>
            <a:r>
              <a:rPr lang="en-US" altLang="zh-TW" sz="2250" b="1" dirty="0">
                <a:latin typeface="微軟正黑體" panose="020B0604030504040204" pitchFamily="34" charset="-120"/>
                <a:ea typeface="微軟正黑體" panose="020B0604030504040204" pitchFamily="34" charset="-120"/>
                <a:cs typeface="Arial" panose="020B0604020202020204" pitchFamily="34" charset="0"/>
              </a:rPr>
              <a:t>(Woven)</a:t>
            </a:r>
          </a:p>
          <a:p>
            <a:pPr marL="0" indent="0" eaLnBrk="1" hangingPunct="1">
              <a:lnSpc>
                <a:spcPct val="75000"/>
              </a:lnSpc>
              <a:spcBef>
                <a:spcPts val="900"/>
              </a:spcBef>
              <a:spcAft>
                <a:spcPts val="900"/>
              </a:spcAft>
              <a:buNone/>
              <a:defRPr/>
            </a:pPr>
            <a:r>
              <a:rPr lang="en-US" altLang="zh-TW" sz="2250" b="1" dirty="0">
                <a:latin typeface="微軟正黑體" panose="020B0604030504040204" pitchFamily="34" charset="-120"/>
                <a:ea typeface="微軟正黑體" panose="020B0604030504040204" pitchFamily="34" charset="-120"/>
                <a:cs typeface="Arial" panose="020B0604020202020204" pitchFamily="34" charset="0"/>
              </a:rPr>
              <a:t>   -</a:t>
            </a:r>
            <a:r>
              <a:rPr lang="zh-TW" altLang="en-US" sz="2250" b="1" dirty="0">
                <a:latin typeface="微軟正黑體" panose="020B0604030504040204" pitchFamily="34" charset="-120"/>
                <a:ea typeface="微軟正黑體" panose="020B0604030504040204" pitchFamily="34" charset="-120"/>
                <a:cs typeface="Arial" panose="020B0604020202020204" pitchFamily="34" charset="0"/>
              </a:rPr>
              <a:t>伸縮佳績布 </a:t>
            </a:r>
            <a:r>
              <a:rPr lang="en-US" altLang="zh-TW" sz="2250" b="1" dirty="0">
                <a:latin typeface="微軟正黑體" panose="020B0604030504040204" pitchFamily="34" charset="-120"/>
                <a:ea typeface="微軟正黑體" panose="020B0604030504040204" pitchFamily="34" charset="-120"/>
                <a:cs typeface="Arial" panose="020B0604020202020204" pitchFamily="34" charset="0"/>
              </a:rPr>
              <a:t>(Stretch Knit)</a:t>
            </a:r>
          </a:p>
          <a:p>
            <a:pPr marL="197644" indent="-197644" eaLnBrk="1" hangingPunct="1">
              <a:lnSpc>
                <a:spcPct val="75000"/>
              </a:lnSpc>
              <a:spcBef>
                <a:spcPts val="900"/>
              </a:spcBef>
              <a:spcAft>
                <a:spcPts val="900"/>
              </a:spcAft>
              <a:defRPr/>
            </a:pPr>
            <a:r>
              <a:rPr lang="en-US" altLang="zh-TW" sz="2250" b="1" dirty="0">
                <a:latin typeface="微軟正黑體" panose="020B0604030504040204" pitchFamily="34" charset="-120"/>
                <a:ea typeface="微軟正黑體" panose="020B0604030504040204" pitchFamily="34" charset="-120"/>
                <a:cs typeface="Arial" panose="020B0604020202020204" pitchFamily="34" charset="0"/>
              </a:rPr>
              <a:t> PU + </a:t>
            </a:r>
            <a:r>
              <a:rPr lang="zh-TW" altLang="en-US" sz="2250" b="1" dirty="0">
                <a:latin typeface="微軟正黑體" panose="020B0604030504040204" pitchFamily="34" charset="-120"/>
                <a:ea typeface="微軟正黑體" panose="020B0604030504040204" pitchFamily="34" charset="-120"/>
                <a:cs typeface="Arial" panose="020B0604020202020204" pitchFamily="34" charset="0"/>
              </a:rPr>
              <a:t>熱熔膠底 </a:t>
            </a:r>
            <a:r>
              <a:rPr lang="en-US" altLang="zh-TW" sz="2250" b="1" dirty="0">
                <a:latin typeface="微軟正黑體" panose="020B0604030504040204" pitchFamily="34" charset="-120"/>
                <a:ea typeface="微軟正黑體" panose="020B0604030504040204" pitchFamily="34" charset="-120"/>
                <a:cs typeface="Arial" panose="020B0604020202020204" pitchFamily="34" charset="0"/>
              </a:rPr>
              <a:t>(Hot Melt)</a:t>
            </a:r>
          </a:p>
        </p:txBody>
      </p:sp>
      <p:pic>
        <p:nvPicPr>
          <p:cNvPr id="18437" name="Picture 6" descr="皮料2"/>
          <p:cNvPicPr>
            <a:picLocks noChangeAspect="1" noChangeArrowheads="1"/>
          </p:cNvPicPr>
          <p:nvPr/>
        </p:nvPicPr>
        <p:blipFill>
          <a:blip r:embed="rId3" cstate="print"/>
          <a:srcRect/>
          <a:stretch>
            <a:fillRect/>
          </a:stretch>
        </p:blipFill>
        <p:spPr bwMode="auto">
          <a:xfrm>
            <a:off x="6312285" y="2715766"/>
            <a:ext cx="2286000" cy="1613867"/>
          </a:xfrm>
          <a:prstGeom prst="rect">
            <a:avLst/>
          </a:prstGeom>
          <a:noFill/>
          <a:ln w="9525">
            <a:noFill/>
            <a:miter lim="800000"/>
            <a:headEnd/>
            <a:tailEnd/>
          </a:ln>
        </p:spPr>
      </p:pic>
      <p:cxnSp>
        <p:nvCxnSpPr>
          <p:cNvPr id="3" name="直線接點 2"/>
          <p:cNvCxnSpPr/>
          <p:nvPr/>
        </p:nvCxnSpPr>
        <p:spPr>
          <a:xfrm>
            <a:off x="1479537" y="987680"/>
            <a:ext cx="6166657"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2682798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78280" y="338096"/>
            <a:ext cx="6172200" cy="857250"/>
          </a:xfrm>
        </p:spPr>
        <p:txBody>
          <a:bodyPr/>
          <a:lstStyle/>
          <a:p>
            <a:r>
              <a:rPr lang="zh-TW" altLang="en-US" sz="3000" spc="-160" dirty="0">
                <a:latin typeface="微軟正黑體" panose="020B0604030504040204" pitchFamily="34" charset="-120"/>
                <a:ea typeface="微軟正黑體" panose="020B0604030504040204" pitchFamily="34" charset="-120"/>
                <a:cs typeface="Impact"/>
              </a:rPr>
              <a:t>應用範圍及領域</a:t>
            </a:r>
          </a:p>
        </p:txBody>
      </p:sp>
      <p:sp>
        <p:nvSpPr>
          <p:cNvPr id="3" name="內容版面配置區 2"/>
          <p:cNvSpPr>
            <a:spLocks noGrp="1"/>
          </p:cNvSpPr>
          <p:nvPr>
            <p:ph idx="1"/>
          </p:nvPr>
        </p:nvSpPr>
        <p:spPr/>
        <p:txBody>
          <a:bodyPr/>
          <a:lstStyle/>
          <a:p>
            <a:pPr marL="0" indent="0">
              <a:buNone/>
            </a:pPr>
            <a:r>
              <a:rPr lang="zh-TW" altLang="en-US" sz="1500" dirty="0">
                <a:latin typeface="微軟正黑體" panose="020B0604030504040204" pitchFamily="34" charset="-120"/>
                <a:ea typeface="微軟正黑體" panose="020B0604030504040204" pitchFamily="34" charset="-120"/>
                <a:cs typeface="Arial" panose="020B0604020202020204" pitchFamily="34" charset="0"/>
              </a:rPr>
              <a:t>目前普大</a:t>
            </a:r>
            <a:r>
              <a:rPr lang="en-US" altLang="zh-TW" sz="1500" dirty="0">
                <a:latin typeface="微軟正黑體" panose="020B0604030504040204" pitchFamily="34" charset="-120"/>
                <a:ea typeface="微軟正黑體" panose="020B0604030504040204" pitchFamily="34" charset="-120"/>
                <a:cs typeface="Arial" panose="020B0604020202020204" pitchFamily="34" charset="0"/>
              </a:rPr>
              <a:t>PU</a:t>
            </a:r>
            <a:r>
              <a:rPr lang="zh-TW" altLang="en-US" sz="1500" dirty="0">
                <a:latin typeface="微軟正黑體" panose="020B0604030504040204" pitchFamily="34" charset="-120"/>
                <a:ea typeface="微軟正黑體" panose="020B0604030504040204" pitchFamily="34" charset="-120"/>
                <a:cs typeface="Arial" panose="020B0604020202020204" pitchFamily="34" charset="0"/>
              </a:rPr>
              <a:t>已用於鞋業，成衣，皮包，高爾夫球手套上。且有研發水性</a:t>
            </a:r>
            <a:r>
              <a:rPr lang="en-US" altLang="zh-TW" sz="1500" dirty="0">
                <a:latin typeface="微軟正黑體" panose="020B0604030504040204" pitchFamily="34" charset="-120"/>
                <a:ea typeface="微軟正黑體" panose="020B0604030504040204" pitchFamily="34" charset="-120"/>
                <a:cs typeface="Arial" panose="020B0604020202020204" pitchFamily="34" charset="0"/>
              </a:rPr>
              <a:t>PU</a:t>
            </a:r>
            <a:r>
              <a:rPr lang="zh-TW" altLang="en-US" sz="1500" dirty="0">
                <a:latin typeface="微軟正黑體" panose="020B0604030504040204" pitchFamily="34" charset="-120"/>
                <a:ea typeface="微軟正黑體" panose="020B0604030504040204" pitchFamily="34" charset="-120"/>
                <a:cs typeface="Arial" panose="020B0604020202020204" pitchFamily="34" charset="0"/>
              </a:rPr>
              <a:t>可用於汽車內裝及沙發上。</a:t>
            </a:r>
          </a:p>
        </p:txBody>
      </p:sp>
      <p:pic>
        <p:nvPicPr>
          <p:cNvPr id="7" name="圖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9971" y="3486150"/>
            <a:ext cx="1577164" cy="1577164"/>
          </a:xfrm>
          <a:prstGeom prst="rect">
            <a:avLst/>
          </a:prstGeom>
        </p:spPr>
      </p:pic>
      <p:pic>
        <p:nvPicPr>
          <p:cNvPr id="8" name="圖片 7"/>
          <p:cNvPicPr>
            <a:picLocks noChangeAspect="1"/>
          </p:cNvPicPr>
          <p:nvPr/>
        </p:nvPicPr>
        <p:blipFill>
          <a:blip r:embed="rId3"/>
          <a:stretch>
            <a:fillRect/>
          </a:stretch>
        </p:blipFill>
        <p:spPr>
          <a:xfrm>
            <a:off x="1509238" y="2055926"/>
            <a:ext cx="2028443" cy="1139670"/>
          </a:xfrm>
          <a:prstGeom prst="rect">
            <a:avLst/>
          </a:prstGeom>
        </p:spPr>
      </p:pic>
      <p:pic>
        <p:nvPicPr>
          <p:cNvPr id="9" name="圖片 8"/>
          <p:cNvPicPr>
            <a:picLocks noChangeAspect="1"/>
          </p:cNvPicPr>
          <p:nvPr/>
        </p:nvPicPr>
        <p:blipFill>
          <a:blip r:embed="rId4"/>
          <a:stretch>
            <a:fillRect/>
          </a:stretch>
        </p:blipFill>
        <p:spPr>
          <a:xfrm>
            <a:off x="1774868" y="3371850"/>
            <a:ext cx="1497184" cy="992940"/>
          </a:xfrm>
          <a:prstGeom prst="rect">
            <a:avLst/>
          </a:prstGeom>
        </p:spPr>
      </p:pic>
      <p:pic>
        <p:nvPicPr>
          <p:cNvPr id="10" name="圖片 9"/>
          <p:cNvPicPr>
            <a:picLocks noChangeAspect="1"/>
          </p:cNvPicPr>
          <p:nvPr/>
        </p:nvPicPr>
        <p:blipFill>
          <a:blip r:embed="rId5"/>
          <a:stretch>
            <a:fillRect/>
          </a:stretch>
        </p:blipFill>
        <p:spPr>
          <a:xfrm>
            <a:off x="3928480" y="3377609"/>
            <a:ext cx="1271801" cy="1318560"/>
          </a:xfrm>
          <a:prstGeom prst="rect">
            <a:avLst/>
          </a:prstGeom>
        </p:spPr>
      </p:pic>
      <p:pic>
        <p:nvPicPr>
          <p:cNvPr id="11" name="圖片 10"/>
          <p:cNvPicPr>
            <a:picLocks noChangeAspect="1"/>
          </p:cNvPicPr>
          <p:nvPr/>
        </p:nvPicPr>
        <p:blipFill>
          <a:blip r:embed="rId6"/>
          <a:stretch>
            <a:fillRect/>
          </a:stretch>
        </p:blipFill>
        <p:spPr>
          <a:xfrm>
            <a:off x="5956084" y="1963768"/>
            <a:ext cx="1577678" cy="1571150"/>
          </a:xfrm>
          <a:prstGeom prst="rect">
            <a:avLst/>
          </a:prstGeom>
        </p:spPr>
      </p:pic>
      <p:pic>
        <p:nvPicPr>
          <p:cNvPr id="12" name="圖片 11"/>
          <p:cNvPicPr>
            <a:picLocks noChangeAspect="1"/>
          </p:cNvPicPr>
          <p:nvPr/>
        </p:nvPicPr>
        <p:blipFill>
          <a:blip r:embed="rId7"/>
          <a:stretch>
            <a:fillRect/>
          </a:stretch>
        </p:blipFill>
        <p:spPr>
          <a:xfrm>
            <a:off x="4098171" y="1963768"/>
            <a:ext cx="1408640" cy="1407000"/>
          </a:xfrm>
          <a:prstGeom prst="rect">
            <a:avLst/>
          </a:prstGeom>
        </p:spPr>
      </p:pic>
    </p:spTree>
    <p:extLst>
      <p:ext uri="{BB962C8B-B14F-4D97-AF65-F5344CB8AC3E}">
        <p14:creationId xmlns:p14="http://schemas.microsoft.com/office/powerpoint/2010/main" val="4032059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37" name="Rectangle 22536">
            <a:extLst>
              <a:ext uri="{FF2B5EF4-FFF2-40B4-BE49-F238E27FC236}">
                <a16:creationId xmlns:a16="http://schemas.microsoft.com/office/drawing/2014/main" id="{2172A0AC-3DCE-4672-BCAF-28FEF91F602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6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539" name="Rectangle 22538">
            <a:extLst>
              <a:ext uri="{FF2B5EF4-FFF2-40B4-BE49-F238E27FC236}">
                <a16:creationId xmlns:a16="http://schemas.microsoft.com/office/drawing/2014/main" id="{AE6F1C77-EDC9-4C5F-8C1C-62DD46BDA3C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6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2532" name="圖片 4" descr="PU廠.JPG">
            <a:extLst>
              <a:ext uri="{FF2B5EF4-FFF2-40B4-BE49-F238E27FC236}">
                <a16:creationId xmlns:a16="http://schemas.microsoft.com/office/drawing/2014/main" id="{ED5B6839-1A96-209D-E02C-8E56FD81A94B}"/>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l="4449" r="49960" b="-1"/>
          <a:stretch/>
        </p:blipFill>
        <p:spPr bwMode="auto">
          <a:xfrm>
            <a:off x="20" y="10"/>
            <a:ext cx="6337717" cy="51434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a:extLst>
              <a:ext uri="{FF2B5EF4-FFF2-40B4-BE49-F238E27FC236}">
                <a16:creationId xmlns:a16="http://schemas.microsoft.com/office/drawing/2014/main" id="{5E580E9D-EFBA-00FF-E517-D611260A3CE6}"/>
              </a:ext>
            </a:extLst>
          </p:cNvPr>
          <p:cNvSpPr>
            <a:spLocks noGrp="1"/>
          </p:cNvSpPr>
          <p:nvPr>
            <p:ph type="ctrTitle"/>
          </p:nvPr>
        </p:nvSpPr>
        <p:spPr>
          <a:xfrm>
            <a:off x="628650" y="273843"/>
            <a:ext cx="3938487" cy="1220727"/>
          </a:xfrm>
        </p:spPr>
        <p:txBody>
          <a:bodyPr vert="horz" lIns="91440" tIns="45720" rIns="91440" bIns="45720" rtlCol="0" anchor="ctr">
            <a:normAutofit/>
          </a:bodyPr>
          <a:lstStyle/>
          <a:p>
            <a:pPr defTabSz="914400">
              <a:defRPr/>
            </a:pPr>
            <a:r>
              <a:rPr lang="zh-TW" altLang="en-US" sz="4400" b="1" kern="1200" dirty="0">
                <a:solidFill>
                  <a:srgbClr val="FFFF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免責聲明</a:t>
            </a:r>
          </a:p>
        </p:txBody>
      </p:sp>
      <p:sp>
        <p:nvSpPr>
          <p:cNvPr id="6147" name="內容版面配置區 2">
            <a:extLst>
              <a:ext uri="{FF2B5EF4-FFF2-40B4-BE49-F238E27FC236}">
                <a16:creationId xmlns:a16="http://schemas.microsoft.com/office/drawing/2014/main" id="{1ED949C2-26F3-3495-DF47-D3AF3366C166}"/>
              </a:ext>
            </a:extLst>
          </p:cNvPr>
          <p:cNvSpPr>
            <a:spLocks noGrp="1"/>
          </p:cNvSpPr>
          <p:nvPr>
            <p:ph type="subTitle" idx="1"/>
          </p:nvPr>
        </p:nvSpPr>
        <p:spPr>
          <a:xfrm>
            <a:off x="395536" y="1664838"/>
            <a:ext cx="3697829" cy="2967884"/>
          </a:xfrm>
        </p:spPr>
        <p:txBody>
          <a:bodyPr vert="horz" lIns="91440" tIns="45720" rIns="91440" bIns="45720" rtlCol="0">
            <a:normAutofit/>
          </a:bodyPr>
          <a:lstStyle/>
          <a:p>
            <a:pPr marL="205740" indent="-228600" defTabSz="914400">
              <a:spcBef>
                <a:spcPts val="435"/>
              </a:spcBef>
              <a:buFont typeface="Arial" panose="020B0604020202020204" pitchFamily="34" charset="0"/>
              <a:buChar char="•"/>
              <a:defRPr/>
            </a:pPr>
            <a:r>
              <a:rPr lang="zh-TW" altLang="en-US" sz="1500" dirty="0">
                <a:solidFill>
                  <a:srgbClr val="FFFFFF"/>
                </a:solidFill>
                <a:latin typeface="微軟正黑體" panose="020B0604030504040204" pitchFamily="34" charset="-120"/>
                <a:ea typeface="微軟正黑體" panose="020B0604030504040204" pitchFamily="34" charset="-120"/>
              </a:rPr>
              <a:t>本資料可能包含對於未來展望的表述。該類表述是基於對現況的預期，但同時受限於已知或未知風險或不確定性的影響。因此實際結果將可能明顯不同於表述內容。</a:t>
            </a:r>
            <a:endParaRPr lang="en-US" altLang="zh-TW" sz="1500" dirty="0">
              <a:solidFill>
                <a:srgbClr val="FFFFFF"/>
              </a:solidFill>
              <a:latin typeface="微軟正黑體" panose="020B0604030504040204" pitchFamily="34" charset="-120"/>
              <a:ea typeface="微軟正黑體" panose="020B0604030504040204" pitchFamily="34" charset="-120"/>
            </a:endParaRPr>
          </a:p>
          <a:p>
            <a:pPr marL="205740" indent="-228600" defTabSz="914400">
              <a:spcBef>
                <a:spcPts val="435"/>
              </a:spcBef>
              <a:buFont typeface="Arial" panose="020B0604020202020204" pitchFamily="34" charset="0"/>
              <a:buChar char="•"/>
              <a:defRPr/>
            </a:pPr>
            <a:endParaRPr lang="en-US" altLang="zh-TW" sz="1500" dirty="0">
              <a:solidFill>
                <a:srgbClr val="FFFFFF"/>
              </a:solidFill>
              <a:latin typeface="微軟正黑體" panose="020B0604030504040204" pitchFamily="34" charset="-120"/>
              <a:ea typeface="微軟正黑體" panose="020B0604030504040204" pitchFamily="34" charset="-120"/>
            </a:endParaRPr>
          </a:p>
          <a:p>
            <a:pPr marL="205740" indent="-228600" defTabSz="914400">
              <a:spcBef>
                <a:spcPts val="435"/>
              </a:spcBef>
              <a:buFont typeface="Arial" panose="020B0604020202020204" pitchFamily="34" charset="0"/>
              <a:buChar char="•"/>
              <a:defRPr/>
            </a:pPr>
            <a:r>
              <a:rPr lang="zh-TW" altLang="en-US" sz="1500" dirty="0">
                <a:solidFill>
                  <a:srgbClr val="FFFFFF"/>
                </a:solidFill>
                <a:latin typeface="微軟正黑體" panose="020B0604030504040204" pitchFamily="34" charset="-120"/>
                <a:ea typeface="微軟正黑體" panose="020B0604030504040204" pitchFamily="34" charset="-120"/>
              </a:rPr>
              <a:t>除法令要求外，公司並無義務因應新資訊的產生或未來事件的發生主動更新對未來展望的表述。</a:t>
            </a:r>
          </a:p>
        </p:txBody>
      </p:sp>
      <p:pic>
        <p:nvPicPr>
          <p:cNvPr id="7" name="圖片 6" descr="一張含有 標誌, 美工圖案, 圖形, 符號 的圖片&#10;&#10;自動產生的描述">
            <a:extLst>
              <a:ext uri="{FF2B5EF4-FFF2-40B4-BE49-F238E27FC236}">
                <a16:creationId xmlns:a16="http://schemas.microsoft.com/office/drawing/2014/main" id="{36EE217A-FF70-82B8-253A-D379653AEBC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7" b="95428" l="3085" r="98972">
                        <a14:foregroundMark x1="5941" y1="44924" x2="5941" y2="44924"/>
                        <a14:foregroundMark x1="58440" y1="5201" x2="58440" y2="5201"/>
                        <a14:foregroundMark x1="53413" y1="1007" x2="53413" y2="1007"/>
                        <a14:foregroundMark x1="3085" y1="52349" x2="3085" y2="52349"/>
                        <a14:foregroundMark x1="51899" y1="86493" x2="51899" y2="86493"/>
                        <a14:foregroundMark x1="34761" y1="94086" x2="41902" y2="95428"/>
                        <a14:foregroundMark x1="41902" y1="95428" x2="51500" y2="94086"/>
                        <a14:foregroundMark x1="92574" y1="69715" x2="95830" y2="64723"/>
                        <a14:foregroundMark x1="98972" y1="54740" x2="98972" y2="54740"/>
                      </a14:backgroundRemoval>
                    </a14:imgEffect>
                  </a14:imgLayer>
                </a14:imgProps>
              </a:ext>
              <a:ext uri="{28A0092B-C50C-407E-A947-70E740481C1C}">
                <a14:useLocalDpi xmlns:a14="http://schemas.microsoft.com/office/drawing/2010/main" val="0"/>
              </a:ext>
            </a:extLst>
          </a:blip>
          <a:stretch>
            <a:fillRect/>
          </a:stretch>
        </p:blipFill>
        <p:spPr>
          <a:xfrm>
            <a:off x="4023331" y="0"/>
            <a:ext cx="7553430" cy="514349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7" name="Rectangle 5"/>
          <p:cNvSpPr>
            <a:spLocks noGrp="1" noChangeArrowheads="1"/>
          </p:cNvSpPr>
          <p:nvPr>
            <p:ph type="title"/>
          </p:nvPr>
        </p:nvSpPr>
        <p:spPr>
          <a:xfrm>
            <a:off x="755576" y="547450"/>
            <a:ext cx="5833206" cy="539948"/>
          </a:xfrm>
        </p:spPr>
        <p:txBody>
          <a:bodyPr>
            <a:noAutofit/>
          </a:bodyPr>
          <a:lstStyle/>
          <a:p>
            <a:pPr>
              <a:defRPr/>
            </a:pPr>
            <a:r>
              <a:rPr lang="zh-TW" altLang="en-US" sz="3000" spc="-160" dirty="0">
                <a:latin typeface="微軟正黑體" panose="020B0604030504040204" pitchFamily="34" charset="-120"/>
                <a:ea typeface="微軟正黑體" panose="020B0604030504040204" pitchFamily="34" charset="-120"/>
                <a:cs typeface="Impact"/>
                <a:sym typeface="Impact"/>
              </a:rPr>
              <a:t>市場區隔及品牌分布圖</a:t>
            </a:r>
          </a:p>
        </p:txBody>
      </p:sp>
      <p:graphicFrame>
        <p:nvGraphicFramePr>
          <p:cNvPr id="4" name="Object 17"/>
          <p:cNvGraphicFramePr>
            <a:graphicFrameLocks noGrp="1" noChangeAspect="1"/>
          </p:cNvGraphicFramePr>
          <p:nvPr>
            <p:ph sz="half" idx="1"/>
          </p:nvPr>
        </p:nvGraphicFramePr>
        <p:xfrm>
          <a:off x="1943100" y="1174850"/>
          <a:ext cx="6087666" cy="3721000"/>
        </p:xfrm>
        <a:graphic>
          <a:graphicData uri="http://schemas.openxmlformats.org/drawingml/2006/chart">
            <c:chart xmlns:c="http://schemas.openxmlformats.org/drawingml/2006/chart" xmlns:r="http://schemas.openxmlformats.org/officeDocument/2006/relationships" r:id="rId2"/>
          </a:graphicData>
        </a:graphic>
      </p:graphicFrame>
      <p:sp>
        <p:nvSpPr>
          <p:cNvPr id="2" name="文字方塊 1"/>
          <p:cNvSpPr txBox="1"/>
          <p:nvPr/>
        </p:nvSpPr>
        <p:spPr>
          <a:xfrm>
            <a:off x="1314450" y="3314701"/>
            <a:ext cx="2514600" cy="1246495"/>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1" lang="en-US" altLang="zh-TW" sz="1500" b="0" i="0" u="none" strike="noStrike" kern="1200" cap="none" spc="0" normalizeH="0" baseline="0" noProof="0" dirty="0">
                <a:ln>
                  <a:noFill/>
                </a:ln>
                <a:solidFill>
                  <a:srgbClr val="FF0000"/>
                </a:solidFill>
                <a:effectLst/>
                <a:uLnTx/>
                <a:uFillTx/>
                <a:latin typeface="Arial Black" panose="020B0A04020102020204" pitchFamily="34" charset="0"/>
                <a:ea typeface="新細明體" panose="02020500000000000000" pitchFamily="18" charset="-120"/>
                <a:cs typeface="+mn-cs"/>
              </a:rPr>
              <a:t>Timberland (VF</a:t>
            </a:r>
            <a:r>
              <a:rPr kumimoji="1" lang="zh-TW" altLang="en-US" sz="1500" b="0" i="0" u="none" strike="noStrike" kern="1200" cap="none" spc="0" normalizeH="0" baseline="0" noProof="0" dirty="0">
                <a:ln>
                  <a:noFill/>
                </a:ln>
                <a:solidFill>
                  <a:srgbClr val="FF0000"/>
                </a:solidFill>
                <a:effectLst/>
                <a:uLnTx/>
                <a:uFillTx/>
                <a:latin typeface="Arial Black" panose="020B0A04020102020204" pitchFamily="34" charset="0"/>
                <a:ea typeface="新細明體" panose="02020500000000000000" pitchFamily="18" charset="-120"/>
                <a:cs typeface="+mn-cs"/>
              </a:rPr>
              <a:t>集團</a:t>
            </a:r>
            <a:r>
              <a:rPr kumimoji="1" lang="en-US" altLang="zh-TW" sz="1500" b="0" i="0" u="none" strike="noStrike" kern="1200" cap="none" spc="0" normalizeH="0" baseline="0" noProof="0" dirty="0">
                <a:ln>
                  <a:noFill/>
                </a:ln>
                <a:solidFill>
                  <a:srgbClr val="FF0000"/>
                </a:solidFill>
                <a:effectLst/>
                <a:uLnTx/>
                <a:uFillTx/>
                <a:latin typeface="Arial Black" panose="020B0A04020102020204" pitchFamily="34" charset="0"/>
                <a:ea typeface="新細明體" panose="02020500000000000000" pitchFamily="18" charset="-120"/>
                <a:cs typeface="+mn-cs"/>
              </a:rPr>
              <a:t>)/ Merrell (WWW</a:t>
            </a:r>
            <a:r>
              <a:rPr kumimoji="1" lang="zh-TW" altLang="en-US" sz="1500" b="0" i="0" u="none" strike="noStrike" kern="1200" cap="none" spc="0" normalizeH="0" baseline="0" noProof="0" dirty="0">
                <a:ln>
                  <a:noFill/>
                </a:ln>
                <a:solidFill>
                  <a:srgbClr val="FF0000"/>
                </a:solidFill>
                <a:effectLst/>
                <a:uLnTx/>
                <a:uFillTx/>
                <a:latin typeface="Arial Black" panose="020B0A04020102020204" pitchFamily="34" charset="0"/>
                <a:ea typeface="新細明體" panose="02020500000000000000" pitchFamily="18" charset="-120"/>
                <a:cs typeface="+mn-cs"/>
              </a:rPr>
              <a:t>集團</a:t>
            </a:r>
            <a:r>
              <a:rPr kumimoji="1" lang="en-US" altLang="zh-TW" sz="1500" b="0" i="0" u="none" strike="noStrike" kern="1200" cap="none" spc="0" normalizeH="0" baseline="0" noProof="0" dirty="0">
                <a:ln>
                  <a:noFill/>
                </a:ln>
                <a:solidFill>
                  <a:srgbClr val="FF0000"/>
                </a:solidFill>
                <a:effectLst/>
                <a:uLnTx/>
                <a:uFillTx/>
                <a:latin typeface="Arial Black" panose="020B0A04020102020204" pitchFamily="34" charset="0"/>
                <a:ea typeface="新細明體" panose="02020500000000000000" pitchFamily="18" charset="-120"/>
                <a:cs typeface="+mn-cs"/>
              </a:rPr>
              <a:t>)/ HOKA (</a:t>
            </a:r>
            <a:r>
              <a:rPr kumimoji="1" lang="en-US" altLang="zh-TW" sz="1500" b="0" i="0" u="none" strike="noStrike" kern="1200" cap="none" spc="0" normalizeH="0" baseline="0" noProof="0" dirty="0" err="1">
                <a:ln>
                  <a:noFill/>
                </a:ln>
                <a:solidFill>
                  <a:srgbClr val="FF0000"/>
                </a:solidFill>
                <a:effectLst/>
                <a:uLnTx/>
                <a:uFillTx/>
                <a:latin typeface="Arial Black" panose="020B0A04020102020204" pitchFamily="34" charset="0"/>
                <a:ea typeface="新細明體" panose="02020500000000000000" pitchFamily="18" charset="-120"/>
                <a:cs typeface="+mn-cs"/>
              </a:rPr>
              <a:t>Deckers</a:t>
            </a:r>
            <a:r>
              <a:rPr kumimoji="1" lang="zh-TW" altLang="en-US" sz="1500" b="0" i="0" u="none" strike="noStrike" kern="1200" cap="none" spc="0" normalizeH="0" baseline="0" noProof="0" dirty="0">
                <a:ln>
                  <a:noFill/>
                </a:ln>
                <a:solidFill>
                  <a:srgbClr val="FF0000"/>
                </a:solidFill>
                <a:effectLst/>
                <a:uLnTx/>
                <a:uFillTx/>
                <a:latin typeface="Arial Black" panose="020B0A04020102020204" pitchFamily="34" charset="0"/>
                <a:ea typeface="新細明體" panose="02020500000000000000" pitchFamily="18" charset="-120"/>
                <a:cs typeface="+mn-cs"/>
              </a:rPr>
              <a:t>集團</a:t>
            </a:r>
            <a:r>
              <a:rPr kumimoji="1" lang="en-US" altLang="zh-TW" sz="1500" b="0" i="0" u="none" strike="noStrike" kern="1200" cap="none" spc="0" normalizeH="0" baseline="0" noProof="0" dirty="0">
                <a:ln>
                  <a:noFill/>
                </a:ln>
                <a:solidFill>
                  <a:srgbClr val="FF0000"/>
                </a:solidFill>
                <a:effectLst/>
                <a:uLnTx/>
                <a:uFillTx/>
                <a:latin typeface="Arial Black" panose="020B0A04020102020204" pitchFamily="34" charset="0"/>
                <a:ea typeface="新細明體" panose="02020500000000000000" pitchFamily="18" charset="-120"/>
                <a:cs typeface="+mn-cs"/>
              </a:rPr>
              <a:t>)/ DC/ Dr. Martens/ </a:t>
            </a:r>
            <a:r>
              <a:rPr kumimoji="1" lang="en-US" altLang="zh-TW" sz="1500" b="0" i="0" u="none" strike="noStrike" kern="1200" cap="none" spc="0" normalizeH="0" baseline="0" noProof="0" dirty="0" err="1">
                <a:ln>
                  <a:noFill/>
                </a:ln>
                <a:solidFill>
                  <a:srgbClr val="FF0000"/>
                </a:solidFill>
                <a:effectLst/>
                <a:uLnTx/>
                <a:uFillTx/>
                <a:latin typeface="Arial Black" panose="020B0A04020102020204" pitchFamily="34" charset="0"/>
                <a:ea typeface="新細明體" panose="02020500000000000000" pitchFamily="18" charset="-120"/>
                <a:cs typeface="+mn-cs"/>
              </a:rPr>
              <a:t>Ariat</a:t>
            </a:r>
            <a:r>
              <a:rPr kumimoji="1" lang="en-US" altLang="zh-TW" sz="1500" b="0" i="0" u="none" strike="noStrike" kern="1200" cap="none" spc="0" normalizeH="0" baseline="0" noProof="0" dirty="0">
                <a:ln>
                  <a:noFill/>
                </a:ln>
                <a:solidFill>
                  <a:srgbClr val="FF0000"/>
                </a:solidFill>
                <a:effectLst/>
                <a:uLnTx/>
                <a:uFillTx/>
                <a:latin typeface="Arial Black" panose="020B0A04020102020204" pitchFamily="34" charset="0"/>
                <a:ea typeface="新細明體" panose="02020500000000000000" pitchFamily="18" charset="-120"/>
                <a:cs typeface="+mn-cs"/>
              </a:rPr>
              <a:t>/ Start-Rite/ </a:t>
            </a:r>
            <a:r>
              <a:rPr kumimoji="1" lang="en-US" altLang="zh-TW" sz="1500" b="0" i="0" u="none" strike="noStrike" kern="1200" cap="none" spc="0" normalizeH="0" baseline="0" noProof="0" dirty="0" err="1">
                <a:ln>
                  <a:noFill/>
                </a:ln>
                <a:solidFill>
                  <a:srgbClr val="FF0000"/>
                </a:solidFill>
                <a:effectLst/>
                <a:uLnTx/>
                <a:uFillTx/>
                <a:latin typeface="Arial Black" panose="020B0A04020102020204" pitchFamily="34" charset="0"/>
                <a:ea typeface="新細明體" panose="02020500000000000000" pitchFamily="18" charset="-120"/>
                <a:cs typeface="+mn-cs"/>
              </a:rPr>
              <a:t>Skechers</a:t>
            </a:r>
            <a:r>
              <a:rPr kumimoji="1" lang="en-US" altLang="zh-TW" sz="1500" b="0" i="0" u="none" strike="noStrike" kern="1200" cap="none" spc="0" normalizeH="0" baseline="0" noProof="0" dirty="0">
                <a:ln>
                  <a:noFill/>
                </a:ln>
                <a:solidFill>
                  <a:srgbClr val="FF0000"/>
                </a:solidFill>
                <a:effectLst/>
                <a:uLnTx/>
                <a:uFillTx/>
                <a:latin typeface="Arial Black" panose="020B0A04020102020204" pitchFamily="34" charset="0"/>
                <a:ea typeface="新細明體" panose="02020500000000000000" pitchFamily="18" charset="-120"/>
                <a:cs typeface="+mn-cs"/>
              </a:rPr>
              <a:t>…</a:t>
            </a:r>
            <a:endParaRPr kumimoji="1" lang="zh-TW" altLang="en-US" sz="1500" b="0" i="0" u="none" strike="noStrike" kern="1200" cap="none" spc="0" normalizeH="0" baseline="0" noProof="0" dirty="0">
              <a:ln>
                <a:noFill/>
              </a:ln>
              <a:solidFill>
                <a:srgbClr val="FF0000"/>
              </a:solidFill>
              <a:effectLst/>
              <a:uLnTx/>
              <a:uFillTx/>
              <a:latin typeface="Arial Black" panose="020B0A04020102020204" pitchFamily="34" charset="0"/>
              <a:ea typeface="新細明體" panose="02020500000000000000" pitchFamily="18" charset="-120"/>
              <a:cs typeface="+mn-cs"/>
            </a:endParaRPr>
          </a:p>
        </p:txBody>
      </p:sp>
      <p:sp>
        <p:nvSpPr>
          <p:cNvPr id="6" name="文字方塊 5"/>
          <p:cNvSpPr txBox="1"/>
          <p:nvPr/>
        </p:nvSpPr>
        <p:spPr>
          <a:xfrm>
            <a:off x="5635121" y="3714750"/>
            <a:ext cx="2514600" cy="553998"/>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1" lang="en-US" altLang="zh-TW" sz="1500" b="0" i="0" u="none" strike="noStrike" kern="1200" cap="none" spc="0" normalizeH="0" baseline="0" noProof="0" dirty="0">
                <a:ln>
                  <a:noFill/>
                </a:ln>
                <a:solidFill>
                  <a:srgbClr val="FF0000"/>
                </a:solidFill>
                <a:effectLst/>
                <a:uLnTx/>
                <a:uFillTx/>
                <a:latin typeface="Arial Black" panose="020B0A04020102020204" pitchFamily="34" charset="0"/>
                <a:ea typeface="新細明體" panose="02020500000000000000" pitchFamily="18" charset="-120"/>
                <a:cs typeface="+mn-cs"/>
              </a:rPr>
              <a:t>NIKE/ NB/ ADIDAS/ UA…</a:t>
            </a:r>
            <a:endParaRPr kumimoji="1" lang="zh-TW" altLang="en-US" sz="1500" b="0" i="0" u="none" strike="noStrike" kern="1200" cap="none" spc="0" normalizeH="0" baseline="0" noProof="0" dirty="0">
              <a:ln>
                <a:noFill/>
              </a:ln>
              <a:solidFill>
                <a:srgbClr val="FF0000"/>
              </a:solidFill>
              <a:effectLst/>
              <a:uLnTx/>
              <a:uFillTx/>
              <a:latin typeface="Arial Black" panose="020B0A04020102020204" pitchFamily="34" charset="0"/>
              <a:ea typeface="新細明體" panose="02020500000000000000" pitchFamily="18" charset="-120"/>
              <a:cs typeface="+mn-cs"/>
            </a:endParaRPr>
          </a:p>
        </p:txBody>
      </p:sp>
      <p:sp>
        <p:nvSpPr>
          <p:cNvPr id="7" name="文字方塊 6"/>
          <p:cNvSpPr txBox="1"/>
          <p:nvPr/>
        </p:nvSpPr>
        <p:spPr>
          <a:xfrm>
            <a:off x="5657850" y="1714500"/>
            <a:ext cx="1543050" cy="323165"/>
          </a:xfrm>
          <a:prstGeom prst="rect">
            <a:avLst/>
          </a:prstGeom>
          <a:no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1" lang="zh-TW" altLang="en-US" sz="15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高爾夫球手套</a:t>
            </a:r>
          </a:p>
        </p:txBody>
      </p:sp>
    </p:spTree>
    <p:extLst>
      <p:ext uri="{BB962C8B-B14F-4D97-AF65-F5344CB8AC3E}">
        <p14:creationId xmlns:p14="http://schemas.microsoft.com/office/powerpoint/2010/main" val="426965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485901" y="1485900"/>
            <a:ext cx="6318647"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9900" indent="-469900" algn="l" rtl="0" eaLnBrk="0" fontAlgn="base" hangingPunct="0">
              <a:spcBef>
                <a:spcPct val="20000"/>
              </a:spcBef>
              <a:spcAft>
                <a:spcPct val="0"/>
              </a:spcAft>
              <a:buClr>
                <a:schemeClr val="bg2"/>
              </a:buClr>
              <a:buSzPct val="70000"/>
              <a:buFont typeface="Wingdings" panose="05000000000000000000" pitchFamily="2" charset="2"/>
              <a:buChar char="o"/>
              <a:defRPr kumimoji="1" sz="3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anose="05000000000000000000" pitchFamily="2" charset="2"/>
              <a:buChar char="n"/>
              <a:defRPr kumimoji="1" sz="2800">
                <a:solidFill>
                  <a:schemeClr val="tx1"/>
                </a:solidFill>
                <a:latin typeface="+mn-lt"/>
                <a:ea typeface="+mn-ea"/>
              </a:defRPr>
            </a:lvl2pPr>
            <a:lvl3pPr marL="1377950" indent="-468313" algn="l" rtl="0" eaLnBrk="0" fontAlgn="base" hangingPunct="0">
              <a:spcBef>
                <a:spcPct val="20000"/>
              </a:spcBef>
              <a:spcAft>
                <a:spcPct val="0"/>
              </a:spcAft>
              <a:buClr>
                <a:schemeClr val="bg2"/>
              </a:buClr>
              <a:buSzPct val="65000"/>
              <a:buFont typeface="Wingdings" panose="05000000000000000000" pitchFamily="2" charset="2"/>
              <a:buChar char="o"/>
              <a:defRPr kumimoji="1" sz="2400">
                <a:solidFill>
                  <a:schemeClr val="tx1"/>
                </a:solidFill>
                <a:latin typeface="+mn-lt"/>
                <a:ea typeface="+mn-ea"/>
              </a:defRPr>
            </a:lvl3pPr>
            <a:lvl4pPr marL="1827213" indent="-438150" algn="l" rtl="0" eaLnBrk="0" fontAlgn="base" hangingPunct="0">
              <a:spcBef>
                <a:spcPct val="20000"/>
              </a:spcBef>
              <a:spcAft>
                <a:spcPct val="0"/>
              </a:spcAft>
              <a:buClr>
                <a:schemeClr val="accent2"/>
              </a:buClr>
              <a:buSzPct val="75000"/>
              <a:buFont typeface="Wingdings" panose="05000000000000000000" pitchFamily="2" charset="2"/>
              <a:buChar char="n"/>
              <a:defRPr kumimoji="1" sz="2000">
                <a:solidFill>
                  <a:schemeClr val="tx1"/>
                </a:solidFill>
                <a:latin typeface="+mn-lt"/>
                <a:ea typeface="+mn-ea"/>
              </a:defRPr>
            </a:lvl4pPr>
            <a:lvl5pPr marL="2297113" indent="-468313" algn="l" rtl="0" eaLnBrk="0" fontAlgn="base" hangingPunct="0">
              <a:spcBef>
                <a:spcPct val="20000"/>
              </a:spcBef>
              <a:spcAft>
                <a:spcPct val="0"/>
              </a:spcAft>
              <a:buClr>
                <a:schemeClr val="accent1"/>
              </a:buClr>
              <a:buSzPct val="50000"/>
              <a:buFont typeface="Wingdings" panose="05000000000000000000" pitchFamily="2" charset="2"/>
              <a:buChar char="o"/>
              <a:defRPr kumimoji="1" sz="2000">
                <a:solidFill>
                  <a:schemeClr val="tx1"/>
                </a:solidFill>
                <a:latin typeface="+mn-lt"/>
                <a:ea typeface="+mn-ea"/>
              </a:defRPr>
            </a:lvl5pPr>
            <a:lvl6pPr marL="2754313" indent="-468313" algn="l" rtl="0" fontAlgn="base">
              <a:spcBef>
                <a:spcPct val="20000"/>
              </a:spcBef>
              <a:spcAft>
                <a:spcPct val="0"/>
              </a:spcAft>
              <a:buClr>
                <a:schemeClr val="accent1"/>
              </a:buClr>
              <a:buSzPct val="50000"/>
              <a:buFont typeface="Wingdings" pitchFamily="2" charset="2"/>
              <a:buChar char="o"/>
              <a:defRPr kumimoji="1" sz="2000">
                <a:solidFill>
                  <a:schemeClr val="tx1"/>
                </a:solidFill>
                <a:latin typeface="+mn-lt"/>
                <a:ea typeface="+mn-ea"/>
              </a:defRPr>
            </a:lvl6pPr>
            <a:lvl7pPr marL="3211513" indent="-468313" algn="l" rtl="0" fontAlgn="base">
              <a:spcBef>
                <a:spcPct val="20000"/>
              </a:spcBef>
              <a:spcAft>
                <a:spcPct val="0"/>
              </a:spcAft>
              <a:buClr>
                <a:schemeClr val="accent1"/>
              </a:buClr>
              <a:buSzPct val="50000"/>
              <a:buFont typeface="Wingdings" pitchFamily="2" charset="2"/>
              <a:buChar char="o"/>
              <a:defRPr kumimoji="1" sz="2000">
                <a:solidFill>
                  <a:schemeClr val="tx1"/>
                </a:solidFill>
                <a:latin typeface="+mn-lt"/>
                <a:ea typeface="+mn-ea"/>
              </a:defRPr>
            </a:lvl7pPr>
            <a:lvl8pPr marL="3668713" indent="-468313" algn="l" rtl="0" fontAlgn="base">
              <a:spcBef>
                <a:spcPct val="20000"/>
              </a:spcBef>
              <a:spcAft>
                <a:spcPct val="0"/>
              </a:spcAft>
              <a:buClr>
                <a:schemeClr val="accent1"/>
              </a:buClr>
              <a:buSzPct val="50000"/>
              <a:buFont typeface="Wingdings" pitchFamily="2" charset="2"/>
              <a:buChar char="o"/>
              <a:defRPr kumimoji="1" sz="2000">
                <a:solidFill>
                  <a:schemeClr val="tx1"/>
                </a:solidFill>
                <a:latin typeface="+mn-lt"/>
                <a:ea typeface="+mn-ea"/>
              </a:defRPr>
            </a:lvl8pPr>
            <a:lvl9pPr marL="4125913" indent="-468313" algn="l" rtl="0" fontAlgn="base">
              <a:spcBef>
                <a:spcPct val="20000"/>
              </a:spcBef>
              <a:spcAft>
                <a:spcPct val="0"/>
              </a:spcAft>
              <a:buClr>
                <a:schemeClr val="accent1"/>
              </a:buClr>
              <a:buSzPct val="50000"/>
              <a:buFont typeface="Wingdings" pitchFamily="2" charset="2"/>
              <a:buChar char="o"/>
              <a:defRPr kumimoji="1" sz="2000">
                <a:solidFill>
                  <a:schemeClr val="tx1"/>
                </a:solidFill>
                <a:latin typeface="+mn-lt"/>
                <a:ea typeface="+mn-ea"/>
              </a:defRPr>
            </a:lvl9pPr>
          </a:lstStyle>
          <a:p>
            <a:pPr marL="352425" marR="0" lvl="0" indent="-352425" algn="l" defTabSz="685800" rtl="0" eaLnBrk="1" fontAlgn="base" latinLnBrk="0" hangingPunct="1">
              <a:lnSpc>
                <a:spcPct val="100000"/>
              </a:lnSpc>
              <a:spcBef>
                <a:spcPts val="900"/>
              </a:spcBef>
              <a:spcAft>
                <a:spcPts val="900"/>
              </a:spcAft>
              <a:buClr>
                <a:srgbClr val="660000"/>
              </a:buClr>
              <a:buSzPct val="70000"/>
              <a:buFont typeface="Wingdings" panose="05000000000000000000" pitchFamily="2" charset="2"/>
              <a:buNone/>
              <a:tabLst/>
              <a:defRPr/>
            </a:pPr>
            <a:r>
              <a:rPr kumimoji="1" lang="zh-TW" altLang="en-US" sz="24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Arial" panose="020B0604020202020204" pitchFamily="34" charset="0"/>
              </a:rPr>
              <a:t>什麼是</a:t>
            </a:r>
            <a:r>
              <a:rPr kumimoji="1" lang="en-US" altLang="zh-TW" sz="2400" b="1" i="0" u="none" strike="noStrike" kern="0" cap="none" spc="0" normalizeH="0" baseline="0" noProof="0" dirty="0">
                <a:ln>
                  <a:noFill/>
                </a:ln>
                <a:solidFill>
                  <a:srgbClr val="000000"/>
                </a:solidFill>
                <a:effectLst/>
                <a:uLnTx/>
                <a:uFillTx/>
                <a:latin typeface="Arial" panose="020B0604020202020204" pitchFamily="34" charset="0"/>
                <a:ea typeface="標楷體" panose="03000509000000000000" pitchFamily="65" charset="-120"/>
                <a:cs typeface="Arial" panose="020B0604020202020204" pitchFamily="34" charset="0"/>
              </a:rPr>
              <a:t>MCM?  </a:t>
            </a:r>
          </a:p>
          <a:p>
            <a:pPr marL="352425" marR="0" lvl="0" indent="-352425" algn="l" defTabSz="685800" rtl="0" eaLnBrk="1" fontAlgn="base" latinLnBrk="0" hangingPunct="1">
              <a:lnSpc>
                <a:spcPct val="100000"/>
              </a:lnSpc>
              <a:spcBef>
                <a:spcPts val="900"/>
              </a:spcBef>
              <a:spcAft>
                <a:spcPts val="900"/>
              </a:spcAft>
              <a:buClr>
                <a:srgbClr val="660000"/>
              </a:buClr>
              <a:buSzPct val="70000"/>
              <a:buFont typeface="Wingdings" panose="05000000000000000000" pitchFamily="2" charset="2"/>
              <a:buNone/>
              <a:tabLst/>
              <a:defRPr/>
            </a:pPr>
            <a:r>
              <a:rPr kumimoji="1" lang="en-US" altLang="zh-TW" sz="2400" b="1" i="1" u="none" strike="noStrike" kern="0" cap="none" spc="0" normalizeH="0" baseline="0" noProof="0" dirty="0">
                <a:ln>
                  <a:noFill/>
                </a:ln>
                <a:solidFill>
                  <a:srgbClr val="FF3300"/>
                </a:solidFill>
                <a:effectLst/>
                <a:uLnTx/>
                <a:uFillTx/>
                <a:latin typeface="Arial" panose="020B0604020202020204" pitchFamily="34" charset="0"/>
                <a:ea typeface="標楷體" panose="03000509000000000000" pitchFamily="65" charset="-120"/>
                <a:cs typeface="Arial" panose="020B0604020202020204" pitchFamily="34" charset="0"/>
              </a:rPr>
              <a:t>	</a:t>
            </a:r>
            <a:r>
              <a:rPr kumimoji="1" lang="en-US" altLang="zh-TW" sz="2400" b="1" i="1" u="none" strike="noStrike" kern="0" cap="none" spc="0" normalizeH="0" baseline="0" noProof="0" dirty="0">
                <a:ln>
                  <a:noFill/>
                </a:ln>
                <a:solidFill>
                  <a:srgbClr val="000000"/>
                </a:solidFill>
                <a:effectLst/>
                <a:uLnTx/>
                <a:uFillTx/>
                <a:latin typeface="Arial" panose="020B0604020202020204" pitchFamily="34" charset="0"/>
                <a:ea typeface="標楷體" panose="03000509000000000000" pitchFamily="65" charset="-120"/>
                <a:cs typeface="Arial" panose="020B0604020202020204" pitchFamily="34" charset="0"/>
              </a:rPr>
              <a:t>---</a:t>
            </a:r>
            <a:r>
              <a:rPr kumimoji="1" lang="en-US" altLang="zh-TW" sz="2400" b="1" i="1" u="none" strike="noStrike" kern="0" cap="none" spc="0" normalizeH="0" baseline="0" noProof="0" dirty="0">
                <a:ln>
                  <a:noFill/>
                </a:ln>
                <a:solidFill>
                  <a:srgbClr val="FF3300"/>
                </a:solidFill>
                <a:effectLst/>
                <a:uLnTx/>
                <a:uFillTx/>
                <a:latin typeface="Arial" panose="020B0604020202020204" pitchFamily="34" charset="0"/>
                <a:ea typeface="標楷體" panose="03000509000000000000" pitchFamily="65" charset="-120"/>
                <a:cs typeface="Arial" panose="020B0604020202020204" pitchFamily="34" charset="0"/>
              </a:rPr>
              <a:t>M</a:t>
            </a:r>
            <a:r>
              <a:rPr kumimoji="1" lang="en-US" altLang="zh-TW" sz="2400" b="1" i="1" u="none" strike="noStrike" kern="0" cap="none" spc="0" normalizeH="0" baseline="0" noProof="0" dirty="0">
                <a:ln>
                  <a:noFill/>
                </a:ln>
                <a:solidFill>
                  <a:srgbClr val="000000"/>
                </a:solidFill>
                <a:effectLst/>
                <a:uLnTx/>
                <a:uFillTx/>
                <a:latin typeface="Arial" panose="020B0604020202020204" pitchFamily="34" charset="0"/>
                <a:ea typeface="標楷體" panose="03000509000000000000" pitchFamily="65" charset="-120"/>
                <a:cs typeface="Arial" panose="020B0604020202020204" pitchFamily="34" charset="0"/>
              </a:rPr>
              <a:t>ulti-</a:t>
            </a:r>
            <a:r>
              <a:rPr kumimoji="1" lang="en-US" altLang="zh-TW" sz="2400" b="1" i="1" u="none" strike="noStrike" kern="0" cap="none" spc="0" normalizeH="0" baseline="0" noProof="0" dirty="0">
                <a:ln>
                  <a:noFill/>
                </a:ln>
                <a:solidFill>
                  <a:srgbClr val="FF3300"/>
                </a:solidFill>
                <a:effectLst/>
                <a:uLnTx/>
                <a:uFillTx/>
                <a:latin typeface="Arial" panose="020B0604020202020204" pitchFamily="34" charset="0"/>
                <a:ea typeface="標楷體" panose="03000509000000000000" pitchFamily="65" charset="-120"/>
                <a:cs typeface="Arial" panose="020B0604020202020204" pitchFamily="34" charset="0"/>
              </a:rPr>
              <a:t>C</a:t>
            </a:r>
            <a:r>
              <a:rPr kumimoji="1" lang="en-US" altLang="zh-TW" sz="2400" b="1" i="1" u="none" strike="noStrike" kern="0" cap="none" spc="0" normalizeH="0" baseline="0" noProof="0" dirty="0">
                <a:ln>
                  <a:noFill/>
                </a:ln>
                <a:solidFill>
                  <a:srgbClr val="000000"/>
                </a:solidFill>
                <a:effectLst/>
                <a:uLnTx/>
                <a:uFillTx/>
                <a:latin typeface="Arial" panose="020B0604020202020204" pitchFamily="34" charset="0"/>
                <a:ea typeface="標楷體" panose="03000509000000000000" pitchFamily="65" charset="-120"/>
                <a:cs typeface="Arial" panose="020B0604020202020204" pitchFamily="34" charset="0"/>
              </a:rPr>
              <a:t>ombined </a:t>
            </a:r>
            <a:r>
              <a:rPr kumimoji="1" lang="en-US" altLang="zh-TW" sz="2400" b="1" i="1" u="none" strike="noStrike" kern="0" cap="none" spc="0" normalizeH="0" baseline="0" noProof="0" dirty="0">
                <a:ln>
                  <a:noFill/>
                </a:ln>
                <a:solidFill>
                  <a:srgbClr val="FF3300"/>
                </a:solidFill>
                <a:effectLst/>
                <a:uLnTx/>
                <a:uFillTx/>
                <a:latin typeface="Arial" panose="020B0604020202020204" pitchFamily="34" charset="0"/>
                <a:ea typeface="標楷體" panose="03000509000000000000" pitchFamily="65" charset="-120"/>
                <a:cs typeface="Arial" panose="020B0604020202020204" pitchFamily="34" charset="0"/>
              </a:rPr>
              <a:t>M</a:t>
            </a:r>
            <a:r>
              <a:rPr kumimoji="1" lang="en-US" altLang="zh-TW" sz="2400" b="1" i="1" u="none" strike="noStrike" kern="0" cap="none" spc="0" normalizeH="0" baseline="0" noProof="0" dirty="0">
                <a:ln>
                  <a:noFill/>
                </a:ln>
                <a:solidFill>
                  <a:srgbClr val="000000"/>
                </a:solidFill>
                <a:effectLst/>
                <a:uLnTx/>
                <a:uFillTx/>
                <a:latin typeface="Arial" panose="020B0604020202020204" pitchFamily="34" charset="0"/>
                <a:ea typeface="標楷體" panose="03000509000000000000" pitchFamily="65" charset="-120"/>
                <a:cs typeface="Arial" panose="020B0604020202020204" pitchFamily="34" charset="0"/>
              </a:rPr>
              <a:t>aterial</a:t>
            </a:r>
          </a:p>
          <a:p>
            <a:pPr marL="352425" marR="0" lvl="0" indent="-352425" algn="l" defTabSz="685800" rtl="0" eaLnBrk="1" fontAlgn="base" latinLnBrk="0" hangingPunct="1">
              <a:lnSpc>
                <a:spcPct val="100000"/>
              </a:lnSpc>
              <a:spcBef>
                <a:spcPts val="900"/>
              </a:spcBef>
              <a:spcAft>
                <a:spcPts val="900"/>
              </a:spcAft>
              <a:buClr>
                <a:srgbClr val="660000"/>
              </a:buClr>
              <a:buSzPct val="70000"/>
              <a:buFont typeface="Wingdings" panose="05000000000000000000" pitchFamily="2" charset="2"/>
              <a:buNone/>
              <a:tabLst/>
              <a:defRPr/>
            </a:pPr>
            <a:r>
              <a:rPr kumimoji="1" lang="en-US" altLang="zh-TW" sz="2400" b="1" i="1" u="none" strike="noStrike" kern="0" cap="none" spc="0" normalizeH="0" baseline="0" noProof="0" dirty="0">
                <a:ln>
                  <a:noFill/>
                </a:ln>
                <a:solidFill>
                  <a:srgbClr val="000000"/>
                </a:solidFill>
                <a:effectLst/>
                <a:uLnTx/>
                <a:uFillTx/>
                <a:latin typeface="Arial" panose="020B0604020202020204" pitchFamily="34" charset="0"/>
                <a:ea typeface="標楷體" panose="03000509000000000000" pitchFamily="65" charset="-120"/>
                <a:cs typeface="Arial" panose="020B0604020202020204" pitchFamily="34" charset="0"/>
              </a:rPr>
              <a:t>   </a:t>
            </a:r>
            <a:r>
              <a:rPr kumimoji="1" lang="en-US" altLang="zh-TW" sz="2400" b="1" i="0" u="none" strike="noStrike" kern="0" cap="none" spc="0" normalizeH="0" baseline="0" noProof="0" dirty="0">
                <a:ln>
                  <a:noFill/>
                </a:ln>
                <a:solidFill>
                  <a:srgbClr val="000000"/>
                </a:solidFill>
                <a:effectLst/>
                <a:uLnTx/>
                <a:uFillTx/>
                <a:latin typeface="Arial" panose="020B0604020202020204" pitchFamily="34" charset="0"/>
                <a:ea typeface="標楷體" panose="03000509000000000000" pitchFamily="65" charset="-120"/>
                <a:cs typeface="Arial" panose="020B0604020202020204" pitchFamily="34" charset="0"/>
              </a:rPr>
              <a:t>a) </a:t>
            </a:r>
            <a:r>
              <a:rPr kumimoji="1" lang="zh-TW" altLang="en-US" sz="2400" b="1" i="0" u="none" strike="noStrike" kern="0" cap="none" spc="0" normalizeH="0" baseline="0" noProof="0" dirty="0">
                <a:ln>
                  <a:noFill/>
                </a:ln>
                <a:solidFill>
                  <a:srgbClr val="000000"/>
                </a:solidFill>
                <a:effectLst/>
                <a:uLnTx/>
                <a:uFillTx/>
                <a:latin typeface="Arial" panose="020B0604020202020204" pitchFamily="34" charset="0"/>
                <a:ea typeface="標楷體" panose="03000509000000000000" pitchFamily="65" charset="-120"/>
                <a:cs typeface="Arial" panose="020B0604020202020204" pitchFamily="34" charset="0"/>
              </a:rPr>
              <a:t>可以有相同的表面顏色</a:t>
            </a:r>
            <a:r>
              <a:rPr kumimoji="1" lang="en-US" altLang="zh-TW" sz="2400" b="1" i="0" u="none" strike="noStrike" kern="0" cap="none" spc="0" normalizeH="0" baseline="0" noProof="0" dirty="0">
                <a:ln>
                  <a:noFill/>
                </a:ln>
                <a:solidFill>
                  <a:srgbClr val="000000"/>
                </a:solidFill>
                <a:effectLst/>
                <a:uLnTx/>
                <a:uFillTx/>
                <a:latin typeface="Arial" panose="020B0604020202020204" pitchFamily="34" charset="0"/>
                <a:ea typeface="標楷體" panose="03000509000000000000" pitchFamily="65" charset="-120"/>
                <a:cs typeface="Arial" panose="020B0604020202020204" pitchFamily="34" charset="0"/>
              </a:rPr>
              <a:t>/</a:t>
            </a:r>
            <a:r>
              <a:rPr kumimoji="1" lang="zh-TW" altLang="en-US" sz="2400" b="1" i="0" u="none" strike="noStrike" kern="0" cap="none" spc="0" normalizeH="0" baseline="0" noProof="0" dirty="0">
                <a:ln>
                  <a:noFill/>
                </a:ln>
                <a:solidFill>
                  <a:srgbClr val="000000"/>
                </a:solidFill>
                <a:effectLst/>
                <a:uLnTx/>
                <a:uFillTx/>
                <a:latin typeface="Arial" panose="020B0604020202020204" pitchFamily="34" charset="0"/>
                <a:ea typeface="標楷體" panose="03000509000000000000" pitchFamily="65" charset="-120"/>
                <a:cs typeface="Arial" panose="020B0604020202020204" pitchFamily="34" charset="0"/>
              </a:rPr>
              <a:t>效果</a:t>
            </a:r>
            <a:endParaRPr kumimoji="1" lang="en-US" altLang="zh-TW" sz="2400" b="1" i="0" u="none" strike="noStrike" kern="0" cap="none" spc="0" normalizeH="0" baseline="0" noProof="0" dirty="0">
              <a:ln>
                <a:noFill/>
              </a:ln>
              <a:solidFill>
                <a:srgbClr val="000000"/>
              </a:solidFill>
              <a:effectLst/>
              <a:uLnTx/>
              <a:uFillTx/>
              <a:latin typeface="Arial" panose="020B0604020202020204" pitchFamily="34" charset="0"/>
              <a:ea typeface="標楷體" panose="03000509000000000000" pitchFamily="65" charset="-120"/>
              <a:cs typeface="Arial" panose="020B0604020202020204" pitchFamily="34" charset="0"/>
            </a:endParaRPr>
          </a:p>
          <a:p>
            <a:pPr marL="352425" marR="0" lvl="0" indent="-352425" algn="l" defTabSz="685800" rtl="0" eaLnBrk="1" fontAlgn="base" latinLnBrk="0" hangingPunct="1">
              <a:lnSpc>
                <a:spcPct val="100000"/>
              </a:lnSpc>
              <a:spcBef>
                <a:spcPts val="900"/>
              </a:spcBef>
              <a:spcAft>
                <a:spcPts val="900"/>
              </a:spcAft>
              <a:buClr>
                <a:srgbClr val="660000"/>
              </a:buClr>
              <a:buSzPct val="70000"/>
              <a:buFont typeface="Wingdings" panose="05000000000000000000" pitchFamily="2" charset="2"/>
              <a:buNone/>
              <a:tabLst/>
              <a:defRPr/>
            </a:pPr>
            <a:r>
              <a:rPr kumimoji="1" lang="en-US" altLang="zh-TW" sz="2400" b="1" i="0" u="none" strike="noStrike" kern="0" cap="none" spc="0" normalizeH="0" baseline="0" noProof="0" dirty="0">
                <a:ln>
                  <a:noFill/>
                </a:ln>
                <a:solidFill>
                  <a:srgbClr val="000000"/>
                </a:solidFill>
                <a:effectLst/>
                <a:uLnTx/>
                <a:uFillTx/>
                <a:latin typeface="Arial" panose="020B0604020202020204" pitchFamily="34" charset="0"/>
                <a:ea typeface="標楷體" panose="03000509000000000000" pitchFamily="65" charset="-120"/>
                <a:cs typeface="Arial" panose="020B0604020202020204" pitchFamily="34" charset="0"/>
              </a:rPr>
              <a:t>   b) </a:t>
            </a:r>
            <a:r>
              <a:rPr kumimoji="1" lang="zh-TW" altLang="en-US" sz="2400" b="1" i="0" u="none" strike="noStrike" kern="0" cap="none" spc="0" normalizeH="0" baseline="0" noProof="0" dirty="0">
                <a:ln>
                  <a:noFill/>
                </a:ln>
                <a:solidFill>
                  <a:srgbClr val="000000"/>
                </a:solidFill>
                <a:effectLst/>
                <a:uLnTx/>
                <a:uFillTx/>
                <a:latin typeface="Arial" panose="020B0604020202020204" pitchFamily="34" charset="0"/>
                <a:ea typeface="標楷體" panose="03000509000000000000" pitchFamily="65" charset="-120"/>
                <a:cs typeface="Arial" panose="020B0604020202020204" pitchFamily="34" charset="0"/>
              </a:rPr>
              <a:t>多樣化的設計包裝</a:t>
            </a:r>
            <a:endParaRPr kumimoji="1" lang="en-US" altLang="zh-TW" sz="2400" b="1" i="0" u="none" strike="noStrike" kern="0" cap="none" spc="0" normalizeH="0" baseline="0" noProof="0" dirty="0">
              <a:ln>
                <a:noFill/>
              </a:ln>
              <a:solidFill>
                <a:srgbClr val="000000"/>
              </a:solidFill>
              <a:effectLst/>
              <a:uLnTx/>
              <a:uFillTx/>
              <a:latin typeface="Arial" panose="020B0604020202020204" pitchFamily="34" charset="0"/>
              <a:ea typeface="標楷體" panose="03000509000000000000" pitchFamily="65" charset="-120"/>
              <a:cs typeface="Arial" panose="020B0604020202020204" pitchFamily="34" charset="0"/>
            </a:endParaRPr>
          </a:p>
          <a:p>
            <a:pPr marL="352425" marR="0" lvl="0" indent="-352425" algn="l" defTabSz="685800" rtl="0" eaLnBrk="1" fontAlgn="base" latinLnBrk="0" hangingPunct="1">
              <a:lnSpc>
                <a:spcPct val="100000"/>
              </a:lnSpc>
              <a:spcBef>
                <a:spcPts val="900"/>
              </a:spcBef>
              <a:spcAft>
                <a:spcPts val="900"/>
              </a:spcAft>
              <a:buClr>
                <a:srgbClr val="660000"/>
              </a:buClr>
              <a:buSzPct val="70000"/>
              <a:buFont typeface="Wingdings" panose="05000000000000000000" pitchFamily="2" charset="2"/>
              <a:buNone/>
              <a:tabLst/>
              <a:defRPr/>
            </a:pPr>
            <a:r>
              <a:rPr kumimoji="1" lang="en-US" altLang="zh-TW" sz="2400" b="1" i="0" u="none" strike="noStrike" kern="0" cap="none" spc="0" normalizeH="0" baseline="0" noProof="0" dirty="0">
                <a:ln>
                  <a:noFill/>
                </a:ln>
                <a:solidFill>
                  <a:srgbClr val="000000"/>
                </a:solidFill>
                <a:effectLst/>
                <a:uLnTx/>
                <a:uFillTx/>
                <a:latin typeface="Arial" panose="020B0604020202020204" pitchFamily="34" charset="0"/>
                <a:ea typeface="標楷體" panose="03000509000000000000" pitchFamily="65" charset="-120"/>
                <a:cs typeface="Arial" panose="020B0604020202020204" pitchFamily="34" charset="0"/>
              </a:rPr>
              <a:t>   c) </a:t>
            </a:r>
            <a:r>
              <a:rPr kumimoji="1" lang="zh-TW" altLang="en-US" sz="2400" b="1" i="0" u="none" strike="noStrike" kern="0" cap="none" spc="0" normalizeH="0" baseline="0" noProof="0" dirty="0">
                <a:ln>
                  <a:noFill/>
                </a:ln>
                <a:solidFill>
                  <a:srgbClr val="000000"/>
                </a:solidFill>
                <a:effectLst/>
                <a:uLnTx/>
                <a:uFillTx/>
                <a:latin typeface="Arial" panose="020B0604020202020204" pitchFamily="34" charset="0"/>
                <a:ea typeface="標楷體" panose="03000509000000000000" pitchFamily="65" charset="-120"/>
                <a:cs typeface="Arial" panose="020B0604020202020204" pitchFamily="34" charset="0"/>
              </a:rPr>
              <a:t>節省成本</a:t>
            </a:r>
            <a:endParaRPr kumimoji="1" lang="en-US" altLang="zh-TW" sz="2400" b="1" i="0" u="none" strike="noStrike" kern="0" cap="none" spc="0" normalizeH="0" baseline="0" noProof="0" dirty="0">
              <a:ln>
                <a:noFill/>
              </a:ln>
              <a:solidFill>
                <a:srgbClr val="000000"/>
              </a:solidFill>
              <a:effectLst/>
              <a:uLnTx/>
              <a:uFillTx/>
              <a:latin typeface="Arial" panose="020B0604020202020204" pitchFamily="34" charset="0"/>
              <a:ea typeface="標楷體" panose="03000509000000000000" pitchFamily="65" charset="-120"/>
              <a:cs typeface="Arial" panose="020B0604020202020204" pitchFamily="34" charset="0"/>
            </a:endParaRPr>
          </a:p>
        </p:txBody>
      </p:sp>
      <p:sp>
        <p:nvSpPr>
          <p:cNvPr id="25603" name="Rectangle 2"/>
          <p:cNvSpPr>
            <a:spLocks noGrp="1" noChangeArrowheads="1"/>
          </p:cNvSpPr>
          <p:nvPr>
            <p:ph type="title" idx="4294967295"/>
          </p:nvPr>
        </p:nvSpPr>
        <p:spPr>
          <a:xfrm>
            <a:off x="1371600" y="457200"/>
            <a:ext cx="6172200" cy="683419"/>
          </a:xfrm>
        </p:spPr>
        <p:txBody>
          <a:bodyPr/>
          <a:lstStyle/>
          <a:p>
            <a:pPr eaLnBrk="1" hangingPunct="1"/>
            <a:r>
              <a:rPr lang="zh-TW" altLang="en-US" sz="3000" spc="-160" dirty="0">
                <a:latin typeface="微軟正黑體" panose="020B0604030504040204" pitchFamily="34" charset="-120"/>
                <a:ea typeface="微軟正黑體" panose="020B0604030504040204" pitchFamily="34" charset="-120"/>
                <a:cs typeface="Impact"/>
              </a:rPr>
              <a:t>普大特殊貼合系統</a:t>
            </a:r>
            <a:r>
              <a:rPr lang="en-US" altLang="zh-TW" sz="3000" spc="-160" dirty="0">
                <a:latin typeface="微軟正黑體" panose="020B0604030504040204" pitchFamily="34" charset="-120"/>
                <a:ea typeface="微軟正黑體" panose="020B0604030504040204" pitchFamily="34" charset="-120"/>
                <a:cs typeface="Impact"/>
              </a:rPr>
              <a:t>-MCM</a:t>
            </a:r>
            <a:endParaRPr lang="zh-TW" altLang="en-US" sz="3000" spc="-160" dirty="0">
              <a:latin typeface="微軟正黑體" panose="020B0604030504040204" pitchFamily="34" charset="-120"/>
              <a:ea typeface="微軟正黑體" panose="020B0604030504040204" pitchFamily="34" charset="-120"/>
              <a:cs typeface="Impac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MCM_CatalogPage"/>
          <p:cNvPicPr>
            <a:picLocks noChangeAspect="1" noChangeArrowheads="1"/>
          </p:cNvPicPr>
          <p:nvPr/>
        </p:nvPicPr>
        <p:blipFill rotWithShape="1">
          <a:blip r:embed="rId2">
            <a:extLst>
              <a:ext uri="{28A0092B-C50C-407E-A947-70E740481C1C}">
                <a14:useLocalDpi xmlns:a14="http://schemas.microsoft.com/office/drawing/2010/main" val="0"/>
              </a:ext>
            </a:extLst>
          </a:blip>
          <a:srcRect t="32071" b="29088"/>
          <a:stretch/>
        </p:blipFill>
        <p:spPr bwMode="auto">
          <a:xfrm>
            <a:off x="1314451" y="857251"/>
            <a:ext cx="6518672" cy="417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txBox="1">
            <a:spLocks noChangeArrowheads="1"/>
          </p:cNvSpPr>
          <p:nvPr/>
        </p:nvSpPr>
        <p:spPr>
          <a:xfrm>
            <a:off x="1289173" y="267494"/>
            <a:ext cx="6858000" cy="685800"/>
          </a:xfrm>
          <a:prstGeom prst="rect">
            <a:avLst/>
          </a:prstGeom>
        </p:spPr>
        <p:txBody>
          <a:bodyPr lIns="0" rIns="0" anchor="ctr">
            <a:normAutofit/>
          </a:bodyPr>
          <a:lst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1" lang="zh-TW" altLang="en-US" sz="1800" b="0" i="1" u="none" strike="noStrike" kern="1200" cap="all"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j-cs"/>
              </a:rPr>
              <a:t>材料搭配說明：</a:t>
            </a:r>
            <a:endParaRPr kumimoji="1" lang="en-US" altLang="zh-TW" sz="1800" b="0" i="1" u="none" strike="noStrike" kern="1200" cap="all"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j-cs"/>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en-US" altLang="zh-TW" sz="1800" b="0" i="1" u="none" strike="noStrike" kern="1200" cap="all"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j-cs"/>
              </a:rPr>
              <a:t>Example of using different backings</a:t>
            </a:r>
          </a:p>
          <a:p>
            <a:pPr marL="0" marR="0" lvl="0" indent="0" algn="l" defTabSz="685800" rtl="0" eaLnBrk="1" fontAlgn="base" latinLnBrk="0" hangingPunct="1">
              <a:lnSpc>
                <a:spcPct val="100000"/>
              </a:lnSpc>
              <a:spcBef>
                <a:spcPct val="0"/>
              </a:spcBef>
              <a:spcAft>
                <a:spcPct val="0"/>
              </a:spcAft>
              <a:buClrTx/>
              <a:buSzTx/>
              <a:buFontTx/>
              <a:buNone/>
              <a:tabLst/>
              <a:defRPr/>
            </a:pPr>
            <a:endParaRPr kumimoji="1" lang="zh-TW" altLang="en-US" sz="1800" b="0" i="1" u="none" strike="noStrike" kern="1200" cap="all" spc="0" normalizeH="0" baseline="0" noProof="0" dirty="0">
              <a:ln>
                <a:noFill/>
              </a:ln>
              <a:solidFill>
                <a:srgbClr val="0070C0"/>
              </a:solidFill>
              <a:effectLst/>
              <a:uLnTx/>
              <a:uFillTx/>
              <a:latin typeface="微軟正黑體" panose="020B0604030504040204" pitchFamily="34" charset="-120"/>
              <a:ea typeface="微軟正黑體" panose="020B0604030504040204" pitchFamily="34" charset="-120"/>
              <a:cs typeface="+mj-cs"/>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a:defRPr/>
            </a:pPr>
            <a:r>
              <a:rPr lang="zh-TW" altLang="en-US" sz="3000" spc="-160" dirty="0">
                <a:latin typeface="微軟正黑體" panose="020B0604030504040204" pitchFamily="34" charset="-120"/>
                <a:ea typeface="微軟正黑體" panose="020B0604030504040204" pitchFamily="34" charset="-120"/>
                <a:cs typeface="Impact"/>
                <a:sym typeface="Impact"/>
              </a:rPr>
              <a:t>普大製程</a:t>
            </a:r>
          </a:p>
        </p:txBody>
      </p:sp>
      <p:sp>
        <p:nvSpPr>
          <p:cNvPr id="28675" name="Rectangle 3"/>
          <p:cNvSpPr>
            <a:spLocks noGrp="1" noChangeArrowheads="1"/>
          </p:cNvSpPr>
          <p:nvPr>
            <p:ph type="body" idx="1"/>
          </p:nvPr>
        </p:nvSpPr>
        <p:spPr>
          <a:xfrm>
            <a:off x="1485900" y="1485900"/>
            <a:ext cx="6172200" cy="3226594"/>
          </a:xfrm>
        </p:spPr>
        <p:txBody>
          <a:bodyPr/>
          <a:lstStyle/>
          <a:p>
            <a:pPr eaLnBrk="1" hangingPunct="1"/>
            <a:r>
              <a:rPr lang="zh-TW" altLang="en-US" sz="2250" b="1" dirty="0">
                <a:latin typeface="Arial" panose="020B0604020202020204" pitchFamily="34" charset="0"/>
                <a:ea typeface="微軟正黑體" panose="020B0604030504040204" pitchFamily="34" charset="-120"/>
                <a:cs typeface="Arial" panose="020B0604020202020204" pitchFamily="34" charset="0"/>
              </a:rPr>
              <a:t>一般</a:t>
            </a:r>
            <a:r>
              <a:rPr lang="en-US" altLang="zh-TW" sz="2250" b="1" dirty="0">
                <a:latin typeface="Arial" panose="020B0604020202020204" pitchFamily="34" charset="0"/>
                <a:ea typeface="微軟正黑體" panose="020B0604030504040204" pitchFamily="34" charset="-120"/>
                <a:cs typeface="Arial" panose="020B0604020202020204" pitchFamily="34" charset="0"/>
              </a:rPr>
              <a:t>PU</a:t>
            </a:r>
            <a:r>
              <a:rPr lang="zh-TW" altLang="en-US" sz="2250" b="1" dirty="0">
                <a:latin typeface="Arial" panose="020B0604020202020204" pitchFamily="34" charset="0"/>
                <a:ea typeface="微軟正黑體" panose="020B0604030504040204" pitchFamily="34" charset="-120"/>
                <a:cs typeface="Arial" panose="020B0604020202020204" pitchFamily="34" charset="0"/>
              </a:rPr>
              <a:t>製程分</a:t>
            </a:r>
            <a:r>
              <a:rPr lang="en-US" altLang="zh-TW" sz="2250" b="1" dirty="0">
                <a:latin typeface="Arial" panose="020B0604020202020204" pitchFamily="34" charset="0"/>
                <a:ea typeface="微軟正黑體" panose="020B0604030504040204" pitchFamily="34" charset="-120"/>
                <a:cs typeface="Arial" panose="020B0604020202020204" pitchFamily="34" charset="0"/>
              </a:rPr>
              <a:t>“</a:t>
            </a:r>
            <a:r>
              <a:rPr lang="zh-TW" altLang="en-US" sz="2250" b="1" dirty="0">
                <a:latin typeface="Arial" panose="020B0604020202020204" pitchFamily="34" charset="0"/>
                <a:ea typeface="微軟正黑體" panose="020B0604030504040204" pitchFamily="34" charset="-120"/>
                <a:cs typeface="Arial" panose="020B0604020202020204" pitchFamily="34" charset="0"/>
              </a:rPr>
              <a:t>乾式塗佈</a:t>
            </a:r>
            <a:r>
              <a:rPr lang="en-US" altLang="zh-TW" sz="2250" b="1" dirty="0">
                <a:latin typeface="Arial" panose="020B0604020202020204" pitchFamily="34" charset="0"/>
                <a:ea typeface="微軟正黑體" panose="020B0604030504040204" pitchFamily="34" charset="-120"/>
                <a:cs typeface="Arial" panose="020B0604020202020204" pitchFamily="34" charset="0"/>
              </a:rPr>
              <a:t>”</a:t>
            </a:r>
            <a:r>
              <a:rPr lang="zh-TW" altLang="en-US" sz="2250" b="1" dirty="0">
                <a:latin typeface="Arial" panose="020B0604020202020204" pitchFamily="34" charset="0"/>
                <a:ea typeface="微軟正黑體" panose="020B0604030504040204" pitchFamily="34" charset="-120"/>
                <a:cs typeface="Arial" panose="020B0604020202020204" pitchFamily="34" charset="0"/>
              </a:rPr>
              <a:t>及</a:t>
            </a:r>
            <a:r>
              <a:rPr lang="en-US" altLang="zh-TW" sz="2250" b="1" dirty="0">
                <a:latin typeface="Arial" panose="020B0604020202020204" pitchFamily="34" charset="0"/>
                <a:ea typeface="微軟正黑體" panose="020B0604030504040204" pitchFamily="34" charset="-120"/>
                <a:cs typeface="Arial" panose="020B0604020202020204" pitchFamily="34" charset="0"/>
              </a:rPr>
              <a:t>“</a:t>
            </a:r>
            <a:r>
              <a:rPr lang="zh-TW" altLang="en-US" sz="2250" b="1" dirty="0">
                <a:latin typeface="Arial" panose="020B0604020202020204" pitchFamily="34" charset="0"/>
                <a:ea typeface="微軟正黑體" panose="020B0604030504040204" pitchFamily="34" charset="-120"/>
                <a:cs typeface="Arial" panose="020B0604020202020204" pitchFamily="34" charset="0"/>
              </a:rPr>
              <a:t>濕式塗佈</a:t>
            </a:r>
            <a:r>
              <a:rPr lang="en-US" altLang="zh-TW" sz="2250" b="1" dirty="0">
                <a:latin typeface="Arial" panose="020B0604020202020204" pitchFamily="34" charset="0"/>
                <a:ea typeface="微軟正黑體" panose="020B0604030504040204" pitchFamily="34" charset="-120"/>
                <a:cs typeface="Arial" panose="020B0604020202020204" pitchFamily="34" charset="0"/>
              </a:rPr>
              <a:t>”</a:t>
            </a:r>
          </a:p>
          <a:p>
            <a:pPr marL="0" indent="0" eaLnBrk="1" hangingPunct="1">
              <a:buNone/>
            </a:pPr>
            <a:r>
              <a:rPr lang="en-US" altLang="zh-TW" sz="2250" b="1" dirty="0">
                <a:solidFill>
                  <a:srgbClr val="0000FF"/>
                </a:solidFill>
                <a:latin typeface="Arial" panose="020B0604020202020204" pitchFamily="34" charset="0"/>
                <a:ea typeface="微軟正黑體" panose="020B0604030504040204" pitchFamily="34" charset="-120"/>
                <a:cs typeface="Arial" panose="020B0604020202020204" pitchFamily="34" charset="0"/>
              </a:rPr>
              <a:t>	-</a:t>
            </a:r>
            <a:r>
              <a:rPr lang="zh-TW" altLang="en-US" sz="2250" b="1" dirty="0">
                <a:solidFill>
                  <a:srgbClr val="0000FF"/>
                </a:solidFill>
                <a:latin typeface="Arial" panose="020B0604020202020204" pitchFamily="34" charset="0"/>
                <a:ea typeface="微軟正黑體" panose="020B0604030504040204" pitchFamily="34" charset="-120"/>
                <a:cs typeface="Arial" panose="020B0604020202020204" pitchFamily="34" charset="0"/>
              </a:rPr>
              <a:t>乾式塗佈</a:t>
            </a:r>
            <a:r>
              <a:rPr lang="en-US" altLang="zh-TW" sz="2250" b="1" dirty="0">
                <a:solidFill>
                  <a:srgbClr val="0000FF"/>
                </a:solidFill>
                <a:latin typeface="Arial" panose="020B0604020202020204" pitchFamily="34" charset="0"/>
                <a:ea typeface="微軟正黑體" panose="020B0604030504040204" pitchFamily="34" charset="-120"/>
                <a:cs typeface="Arial" panose="020B0604020202020204" pitchFamily="34" charset="0"/>
              </a:rPr>
              <a:t>/</a:t>
            </a:r>
            <a:r>
              <a:rPr lang="zh-TW" altLang="en-US" sz="2250" b="1" dirty="0">
                <a:solidFill>
                  <a:srgbClr val="0000FF"/>
                </a:solidFill>
                <a:latin typeface="Arial" panose="020B0604020202020204" pitchFamily="34" charset="0"/>
                <a:ea typeface="微軟正黑體" panose="020B0604030504040204" pitchFamily="34" charset="-120"/>
                <a:cs typeface="Arial" panose="020B0604020202020204" pitchFamily="34" charset="0"/>
              </a:rPr>
              <a:t>貼合</a:t>
            </a:r>
            <a:r>
              <a:rPr lang="en-US" altLang="zh-TW" sz="2250" b="1" dirty="0">
                <a:solidFill>
                  <a:srgbClr val="0000FF"/>
                </a:solidFill>
                <a:latin typeface="Arial" panose="020B0604020202020204" pitchFamily="34" charset="0"/>
                <a:ea typeface="微軟正黑體" panose="020B0604030504040204" pitchFamily="34" charset="-120"/>
                <a:cs typeface="Arial" panose="020B0604020202020204" pitchFamily="34" charset="0"/>
              </a:rPr>
              <a:t>:</a:t>
            </a:r>
            <a:r>
              <a:rPr lang="zh-TW" altLang="en-US" sz="2250" b="1" dirty="0">
                <a:solidFill>
                  <a:srgbClr val="0000FF"/>
                </a:solidFill>
                <a:latin typeface="Arial" panose="020B0604020202020204" pitchFamily="34" charset="0"/>
                <a:ea typeface="微軟正黑體" panose="020B0604030504040204" pitchFamily="34" charset="-120"/>
                <a:cs typeface="Arial" panose="020B0604020202020204" pitchFamily="34" charset="0"/>
              </a:rPr>
              <a:t> 例如</a:t>
            </a:r>
            <a:r>
              <a:rPr lang="en-US" altLang="zh-TW" sz="2250" b="1" dirty="0">
                <a:solidFill>
                  <a:srgbClr val="0000FF"/>
                </a:solidFill>
                <a:latin typeface="Arial" panose="020B0604020202020204" pitchFamily="34" charset="0"/>
                <a:ea typeface="微軟正黑體" panose="020B0604030504040204" pitchFamily="34" charset="-120"/>
                <a:cs typeface="Arial" panose="020B0604020202020204" pitchFamily="34" charset="0"/>
              </a:rPr>
              <a:t>,</a:t>
            </a:r>
            <a:r>
              <a:rPr lang="zh-TW" altLang="en-US" sz="2250" b="1" dirty="0">
                <a:solidFill>
                  <a:srgbClr val="0000FF"/>
                </a:solidFill>
                <a:latin typeface="Arial" panose="020B0604020202020204" pitchFamily="34" charset="0"/>
                <a:ea typeface="微軟正黑體" panose="020B0604030504040204" pitchFamily="34" charset="-120"/>
                <a:cs typeface="Arial" panose="020B0604020202020204" pitchFamily="34" charset="0"/>
              </a:rPr>
              <a:t>東</a:t>
            </a:r>
            <a:r>
              <a:rPr lang="en-US" altLang="zh-TW" sz="2250" b="1" dirty="0">
                <a:solidFill>
                  <a:srgbClr val="0000FF"/>
                </a:solidFill>
                <a:latin typeface="Arial" panose="020B0604020202020204" pitchFamily="34" charset="0"/>
                <a:ea typeface="微軟正黑體" panose="020B0604030504040204" pitchFamily="34" charset="-120"/>
                <a:cs typeface="Arial" panose="020B0604020202020204" pitchFamily="34" charset="0"/>
              </a:rPr>
              <a:t>X/</a:t>
            </a:r>
            <a:r>
              <a:rPr lang="zh-TW" altLang="en-US" sz="2250" b="1" dirty="0">
                <a:solidFill>
                  <a:srgbClr val="0000FF"/>
                </a:solidFill>
                <a:latin typeface="Arial" panose="020B0604020202020204" pitchFamily="34" charset="0"/>
                <a:ea typeface="微軟正黑體" panose="020B0604030504040204" pitchFamily="34" charset="-120"/>
                <a:cs typeface="Arial" panose="020B0604020202020204" pitchFamily="34" charset="0"/>
              </a:rPr>
              <a:t>國</a:t>
            </a:r>
            <a:r>
              <a:rPr lang="en-US" altLang="zh-TW" sz="2250" b="1" dirty="0">
                <a:solidFill>
                  <a:srgbClr val="0000FF"/>
                </a:solidFill>
                <a:latin typeface="Arial" panose="020B0604020202020204" pitchFamily="34" charset="0"/>
                <a:ea typeface="微軟正黑體" panose="020B0604030504040204" pitchFamily="34" charset="-120"/>
                <a:cs typeface="Arial" panose="020B0604020202020204" pitchFamily="34" charset="0"/>
              </a:rPr>
              <a:t>X</a:t>
            </a:r>
          </a:p>
          <a:p>
            <a:pPr marL="0" indent="0" eaLnBrk="1" hangingPunct="1">
              <a:buNone/>
            </a:pPr>
            <a:r>
              <a:rPr lang="en-US" altLang="zh-TW" sz="2250" b="1" dirty="0">
                <a:solidFill>
                  <a:srgbClr val="0000FF"/>
                </a:solidFill>
                <a:latin typeface="Arial" panose="020B0604020202020204" pitchFamily="34" charset="0"/>
                <a:ea typeface="微軟正黑體" panose="020B0604030504040204" pitchFamily="34" charset="-120"/>
                <a:cs typeface="Arial" panose="020B0604020202020204" pitchFamily="34" charset="0"/>
              </a:rPr>
              <a:t>	-</a:t>
            </a:r>
            <a:r>
              <a:rPr lang="zh-TW" altLang="en-US" sz="2250" b="1" dirty="0">
                <a:solidFill>
                  <a:srgbClr val="0000FF"/>
                </a:solidFill>
                <a:latin typeface="Arial" panose="020B0604020202020204" pitchFamily="34" charset="0"/>
                <a:ea typeface="微軟正黑體" panose="020B0604030504040204" pitchFamily="34" charset="-120"/>
                <a:cs typeface="Arial" panose="020B0604020202020204" pitchFamily="34" charset="0"/>
              </a:rPr>
              <a:t>濕式塗佈</a:t>
            </a:r>
            <a:r>
              <a:rPr lang="en-US" altLang="zh-TW" sz="2250" b="1" dirty="0">
                <a:solidFill>
                  <a:srgbClr val="0000FF"/>
                </a:solidFill>
                <a:latin typeface="Arial" panose="020B0604020202020204" pitchFamily="34" charset="0"/>
                <a:ea typeface="微軟正黑體" panose="020B0604030504040204" pitchFamily="34" charset="-120"/>
                <a:cs typeface="Arial" panose="020B0604020202020204" pitchFamily="34" charset="0"/>
              </a:rPr>
              <a:t>/</a:t>
            </a:r>
            <a:r>
              <a:rPr lang="zh-TW" altLang="en-US" sz="2250" b="1" dirty="0">
                <a:solidFill>
                  <a:srgbClr val="0000FF"/>
                </a:solidFill>
                <a:latin typeface="Arial" panose="020B0604020202020204" pitchFamily="34" charset="0"/>
                <a:ea typeface="微軟正黑體" panose="020B0604030504040204" pitchFamily="34" charset="-120"/>
                <a:cs typeface="Arial" panose="020B0604020202020204" pitchFamily="34" charset="0"/>
              </a:rPr>
              <a:t>貼合</a:t>
            </a:r>
            <a:r>
              <a:rPr lang="en-US" altLang="zh-TW" sz="2250" b="1" dirty="0">
                <a:solidFill>
                  <a:srgbClr val="0000FF"/>
                </a:solidFill>
                <a:latin typeface="Arial" panose="020B0604020202020204" pitchFamily="34" charset="0"/>
                <a:ea typeface="微軟正黑體" panose="020B0604030504040204" pitchFamily="34" charset="-120"/>
                <a:cs typeface="Arial" panose="020B0604020202020204" pitchFamily="34" charset="0"/>
              </a:rPr>
              <a:t>:</a:t>
            </a:r>
            <a:r>
              <a:rPr lang="zh-TW" altLang="en-US" sz="2250" b="1" dirty="0">
                <a:solidFill>
                  <a:srgbClr val="0000FF"/>
                </a:solidFill>
                <a:latin typeface="Arial" panose="020B0604020202020204" pitchFamily="34" charset="0"/>
                <a:ea typeface="微軟正黑體" panose="020B0604030504040204" pitchFamily="34" charset="-120"/>
                <a:cs typeface="Arial" panose="020B0604020202020204" pitchFamily="34" charset="0"/>
              </a:rPr>
              <a:t> 例如</a:t>
            </a:r>
            <a:r>
              <a:rPr lang="en-US" altLang="zh-TW" sz="2250" b="1" dirty="0">
                <a:solidFill>
                  <a:srgbClr val="0000FF"/>
                </a:solidFill>
                <a:latin typeface="Arial" panose="020B0604020202020204" pitchFamily="34" charset="0"/>
                <a:ea typeface="微軟正黑體" panose="020B0604030504040204" pitchFamily="34" charset="-120"/>
                <a:cs typeface="Arial" panose="020B0604020202020204" pitchFamily="34" charset="0"/>
              </a:rPr>
              <a:t>,</a:t>
            </a:r>
            <a:r>
              <a:rPr lang="zh-TW" altLang="en-US" sz="2250" b="1" dirty="0">
                <a:solidFill>
                  <a:srgbClr val="0000FF"/>
                </a:solidFill>
                <a:latin typeface="Arial" panose="020B0604020202020204" pitchFamily="34" charset="0"/>
                <a:ea typeface="微軟正黑體" panose="020B0604030504040204" pitchFamily="34" charset="-120"/>
                <a:cs typeface="Arial" panose="020B0604020202020204" pitchFamily="34" charset="0"/>
              </a:rPr>
              <a:t>三</a:t>
            </a:r>
            <a:r>
              <a:rPr lang="en-US" altLang="zh-TW" sz="2250" b="1" dirty="0">
                <a:solidFill>
                  <a:srgbClr val="0000FF"/>
                </a:solidFill>
                <a:latin typeface="Arial" panose="020B0604020202020204" pitchFamily="34" charset="0"/>
                <a:ea typeface="微軟正黑體" panose="020B0604030504040204" pitchFamily="34" charset="-120"/>
                <a:cs typeface="Arial" panose="020B0604020202020204" pitchFamily="34" charset="0"/>
              </a:rPr>
              <a:t>X</a:t>
            </a:r>
          </a:p>
          <a:p>
            <a:pPr marL="0" indent="0" eaLnBrk="1" hangingPunct="1">
              <a:buNone/>
            </a:pPr>
            <a:endParaRPr lang="en-US" altLang="zh-TW" sz="2250" b="1" dirty="0">
              <a:solidFill>
                <a:srgbClr val="0000FF"/>
              </a:solidFill>
              <a:latin typeface="Arial" panose="020B0604020202020204" pitchFamily="34" charset="0"/>
              <a:ea typeface="微軟正黑體" panose="020B0604030504040204" pitchFamily="34" charset="-120"/>
              <a:cs typeface="Arial" panose="020B0604020202020204" pitchFamily="34" charset="0"/>
            </a:endParaRPr>
          </a:p>
          <a:p>
            <a:pPr eaLnBrk="1" hangingPunct="1"/>
            <a:r>
              <a:rPr lang="zh-TW" altLang="en-US" sz="2250" b="1" dirty="0">
                <a:latin typeface="Arial" panose="020B0604020202020204" pitchFamily="34" charset="0"/>
                <a:ea typeface="微軟正黑體" panose="020B0604030504040204" pitchFamily="34" charset="-120"/>
                <a:cs typeface="Arial" panose="020B0604020202020204" pitchFamily="34" charset="0"/>
              </a:rPr>
              <a:t>普大結合兩種製程產出</a:t>
            </a:r>
            <a:r>
              <a:rPr lang="en-US" altLang="zh-TW" sz="2250" b="1" dirty="0">
                <a:latin typeface="Arial" panose="020B0604020202020204" pitchFamily="34" charset="0"/>
                <a:ea typeface="微軟正黑體" panose="020B0604030504040204" pitchFamily="34" charset="-120"/>
                <a:cs typeface="Arial" panose="020B0604020202020204" pitchFamily="34" charset="0"/>
              </a:rPr>
              <a:t>“PU</a:t>
            </a:r>
            <a:r>
              <a:rPr lang="zh-TW" altLang="en-US" sz="2250" b="1" dirty="0">
                <a:latin typeface="Arial" panose="020B0604020202020204" pitchFamily="34" charset="0"/>
                <a:ea typeface="微軟正黑體" panose="020B0604030504040204" pitchFamily="34" charset="-120"/>
                <a:cs typeface="Arial" panose="020B0604020202020204" pitchFamily="34" charset="0"/>
              </a:rPr>
              <a:t>膜</a:t>
            </a:r>
            <a:r>
              <a:rPr lang="en-US" altLang="zh-TW" sz="2250" b="1" dirty="0">
                <a:latin typeface="Arial" panose="020B0604020202020204" pitchFamily="34" charset="0"/>
                <a:ea typeface="微軟正黑體" panose="020B0604030504040204" pitchFamily="34" charset="-120"/>
                <a:cs typeface="Arial" panose="020B0604020202020204" pitchFamily="34" charset="0"/>
              </a:rPr>
              <a:t>”</a:t>
            </a:r>
            <a:r>
              <a:rPr lang="zh-TW" altLang="en-US" sz="2250" b="1" dirty="0">
                <a:latin typeface="Arial" panose="020B0604020202020204" pitchFamily="34" charset="0"/>
                <a:ea typeface="微軟正黑體" panose="020B0604030504040204" pitchFamily="34" charset="-120"/>
                <a:cs typeface="Arial" panose="020B0604020202020204" pitchFamily="34" charset="0"/>
              </a:rPr>
              <a:t>，再依照客戶需求去貼合皮，不織布等其他底材。</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LAMINATION PROCESS"/>
          <p:cNvSpPr txBox="1">
            <a:spLocks noGrp="1"/>
          </p:cNvSpPr>
          <p:nvPr>
            <p:ph type="title" idx="4294967295"/>
          </p:nvPr>
        </p:nvSpPr>
        <p:spPr>
          <a:xfrm>
            <a:off x="1443990" y="483870"/>
            <a:ext cx="6115050" cy="685800"/>
          </a:xfrm>
        </p:spPr>
        <p:txBody>
          <a:bodyPr/>
          <a:lstStyle>
            <a:lvl1pPr>
              <a:defRPr sz="10700" b="0" spc="-213">
                <a:latin typeface="Impact"/>
                <a:ea typeface="Impact"/>
                <a:cs typeface="Impact"/>
                <a:sym typeface="Impact"/>
              </a:defRPr>
            </a:lvl1pPr>
          </a:lstStyle>
          <a:p>
            <a:pPr>
              <a:defRPr/>
            </a:pPr>
            <a:r>
              <a:rPr lang="zh-TW" altLang="en-US" sz="2700" dirty="0">
                <a:latin typeface="微軟正黑體" panose="020B0604030504040204" pitchFamily="34" charset="-120"/>
                <a:ea typeface="微軟正黑體" panose="020B0604030504040204" pitchFamily="34" charset="-120"/>
              </a:rPr>
              <a:t>貼合製程</a:t>
            </a:r>
            <a:r>
              <a:rPr lang="en-US" altLang="zh-TW" sz="2700" dirty="0">
                <a:latin typeface="微軟正黑體" panose="020B0604030504040204" pitchFamily="34" charset="-120"/>
                <a:ea typeface="微軟正黑體" panose="020B0604030504040204" pitchFamily="34" charset="-120"/>
              </a:rPr>
              <a:t>-</a:t>
            </a:r>
            <a:r>
              <a:rPr lang="zh-TW" altLang="en-US" sz="2700" dirty="0">
                <a:latin typeface="微軟正黑體" panose="020B0604030504040204" pitchFamily="34" charset="-120"/>
                <a:ea typeface="微軟正黑體" panose="020B0604030504040204" pitchFamily="34" charset="-120"/>
              </a:rPr>
              <a:t>面料及底材貼合皆用水性無溶劑</a:t>
            </a:r>
            <a:endParaRPr sz="2700" dirty="0">
              <a:latin typeface="微軟正黑體" panose="020B0604030504040204" pitchFamily="34" charset="-120"/>
              <a:ea typeface="微軟正黑體" panose="020B0604030504040204" pitchFamily="34" charset="-120"/>
            </a:endParaRPr>
          </a:p>
        </p:txBody>
      </p:sp>
      <p:pic>
        <p:nvPicPr>
          <p:cNvPr id="46083" name="Image" descr="Image"/>
          <p:cNvPicPr>
            <a:picLocks noChangeAspect="1"/>
          </p:cNvPicPr>
          <p:nvPr/>
        </p:nvPicPr>
        <p:blipFill rotWithShape="1">
          <a:blip r:embed="rId3" cstate="print">
            <a:extLst>
              <a:ext uri="{28A0092B-C50C-407E-A947-70E740481C1C}">
                <a14:useLocalDpi xmlns:a14="http://schemas.microsoft.com/office/drawing/2010/main" val="0"/>
              </a:ext>
            </a:extLst>
          </a:blip>
          <a:srcRect l="1888" t="20210" r="13670" b="24296"/>
          <a:stretch/>
        </p:blipFill>
        <p:spPr bwMode="auto">
          <a:xfrm>
            <a:off x="1314450" y="1371600"/>
            <a:ext cx="6377748"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 name="文字方塊 3"/>
          <p:cNvSpPr txBox="1"/>
          <p:nvPr/>
        </p:nvSpPr>
        <p:spPr>
          <a:xfrm>
            <a:off x="4914900" y="1394460"/>
            <a:ext cx="1143000" cy="369332"/>
          </a:xfrm>
          <a:prstGeom prst="rect">
            <a:avLst/>
          </a:prstGeom>
          <a:solidFill>
            <a:schemeClr val="bg1"/>
          </a:solid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DRY PU</a:t>
            </a:r>
            <a:endParaRPr kumimoji="1" lang="zh-TW" altLang="en-US" sz="1800" b="0" i="0" u="none" strike="noStrike" kern="1200" cap="none" spc="0" normalizeH="0" baseline="0" noProof="0" dirty="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7" name="文字方塊 6"/>
          <p:cNvSpPr txBox="1"/>
          <p:nvPr/>
        </p:nvSpPr>
        <p:spPr>
          <a:xfrm>
            <a:off x="1543050" y="3802380"/>
            <a:ext cx="1143000" cy="369332"/>
          </a:xfrm>
          <a:prstGeom prst="rect">
            <a:avLst/>
          </a:prstGeom>
          <a:solidFill>
            <a:schemeClr val="bg1"/>
          </a:solid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WET PU</a:t>
            </a:r>
            <a:endParaRPr kumimoji="1" lang="zh-TW" altLang="en-US" sz="1800" b="0" i="0" u="none" strike="noStrike" kern="1200" cap="none" spc="0" normalizeH="0" baseline="0" noProof="0" dirty="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8" name="文字方塊 7"/>
          <p:cNvSpPr txBox="1"/>
          <p:nvPr/>
        </p:nvSpPr>
        <p:spPr>
          <a:xfrm>
            <a:off x="6416040" y="4114800"/>
            <a:ext cx="1143000" cy="369332"/>
          </a:xfrm>
          <a:prstGeom prst="rect">
            <a:avLst/>
          </a:prstGeom>
          <a:solidFill>
            <a:schemeClr val="bg1"/>
          </a:solidFill>
        </p:spPr>
        <p:txBody>
          <a:bodyPr wrap="square" rtlCol="0">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1" lang="en-US" altLang="zh-TW" sz="1800" b="0" i="0" u="none" strike="noStrike" kern="1200" cap="none" spc="0" normalizeH="0" baseline="0" noProof="0" dirty="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PU Film</a:t>
            </a:r>
            <a:endParaRPr kumimoji="1" lang="zh-TW" altLang="en-US" sz="1800" b="0" i="0" u="none" strike="noStrike" kern="1200" cap="none" spc="0" normalizeH="0" baseline="0" noProof="0" dirty="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Tree>
    <p:extLst>
      <p:ext uri="{BB962C8B-B14F-4D97-AF65-F5344CB8AC3E}">
        <p14:creationId xmlns:p14="http://schemas.microsoft.com/office/powerpoint/2010/main" val="201770408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page2image2075616.jpg" descr="page2image2075616.jpg"/>
          <p:cNvPicPr>
            <a:picLocks noChangeAspect="1"/>
          </p:cNvPicPr>
          <p:nvPr/>
        </p:nvPicPr>
        <p:blipFill>
          <a:blip r:embed="rId2"/>
          <a:stretch>
            <a:fillRect/>
          </a:stretch>
        </p:blipFill>
        <p:spPr>
          <a:xfrm>
            <a:off x="2599436" y="1491630"/>
            <a:ext cx="3852540" cy="2961126"/>
          </a:xfrm>
          <a:prstGeom prst="rect">
            <a:avLst/>
          </a:prstGeom>
          <a:ln w="12700">
            <a:miter lim="400000"/>
          </a:ln>
        </p:spPr>
      </p:pic>
      <p:sp>
        <p:nvSpPr>
          <p:cNvPr id="204" name="Text"/>
          <p:cNvSpPr txBox="1"/>
          <p:nvPr/>
        </p:nvSpPr>
        <p:spPr>
          <a:xfrm>
            <a:off x="2972829" y="687942"/>
            <a:ext cx="40077" cy="808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4288" tIns="14288" rIns="14288" bIns="14288" anchor="ctr">
            <a:spAutoFit/>
          </a:bodyPr>
          <a:lstStyle>
            <a:lvl1pPr algn="l" defTabSz="457200">
              <a:defRPr sz="1200">
                <a:solidFill>
                  <a:srgbClr val="000000"/>
                </a:solidFill>
                <a:latin typeface="Times Roman"/>
                <a:ea typeface="Times Roman"/>
                <a:cs typeface="Times Roman"/>
                <a:sym typeface="Times Roman"/>
              </a:defRPr>
            </a:lvl1p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1" sz="338" b="0" i="0" u="none" strike="noStrike" kern="1200" cap="none" spc="0" normalizeH="0" baseline="0" noProof="0">
                <a:ln>
                  <a:noFill/>
                </a:ln>
                <a:solidFill>
                  <a:srgbClr val="000000"/>
                </a:solidFill>
                <a:effectLst/>
                <a:uLnTx/>
                <a:uFillTx/>
                <a:latin typeface="Times Roman"/>
                <a:sym typeface="Times Roman"/>
              </a:rPr>
              <a:t> </a:t>
            </a:r>
          </a:p>
        </p:txBody>
      </p:sp>
      <p:sp>
        <p:nvSpPr>
          <p:cNvPr id="205" name="2 COLORS, METALLIC TIPPING EFFECT, RP TEXTURE"/>
          <p:cNvSpPr txBox="1">
            <a:spLocks noGrp="1"/>
          </p:cNvSpPr>
          <p:nvPr>
            <p:ph type="title" idx="4294967295"/>
          </p:nvPr>
        </p:nvSpPr>
        <p:spPr>
          <a:xfrm>
            <a:off x="6451975" y="1657350"/>
            <a:ext cx="1434725" cy="1223249"/>
          </a:xfrm>
          <a:prstGeom prst="rect">
            <a:avLst/>
          </a:prstGeom>
        </p:spPr>
        <p:txBody>
          <a:bodyPr wrap="square" anchor="b">
            <a:noAutofit/>
          </a:bodyPr>
          <a:lstStyle>
            <a:lvl1pPr defTabSz="1584920">
              <a:defRPr sz="6954" b="0" spc="-139">
                <a:latin typeface="Impact"/>
                <a:ea typeface="Impact"/>
                <a:cs typeface="Impact"/>
                <a:sym typeface="Impact"/>
              </a:defRPr>
            </a:lvl1pPr>
          </a:lstStyle>
          <a:p>
            <a:pPr>
              <a:lnSpc>
                <a:spcPct val="150000"/>
              </a:lnSpc>
            </a:pPr>
            <a:r>
              <a:rPr lang="zh-TW" altLang="en-US" sz="2250" b="1" kern="1200" spc="-160" dirty="0">
                <a:solidFill>
                  <a:schemeClr val="tx1"/>
                </a:solidFill>
                <a:latin typeface="Arial" panose="020B0604020202020204" pitchFamily="34" charset="0"/>
                <a:ea typeface="微軟正黑體" panose="020B0604030504040204" pitchFamily="34" charset="-120"/>
                <a:cs typeface="Arial" panose="020B0604020202020204" pitchFamily="34" charset="0"/>
              </a:rPr>
              <a:t>雙色塗佈</a:t>
            </a:r>
            <a:r>
              <a:rPr lang="en-US" altLang="zh-TW" sz="2250" b="1" kern="1200" spc="-160" dirty="0">
                <a:solidFill>
                  <a:schemeClr val="tx1"/>
                </a:solidFill>
                <a:latin typeface="Arial" panose="020B0604020202020204" pitchFamily="34" charset="0"/>
                <a:ea typeface="微軟正黑體" panose="020B0604030504040204" pitchFamily="34" charset="-120"/>
                <a:cs typeface="Arial" panose="020B0604020202020204" pitchFamily="34" charset="0"/>
              </a:rPr>
              <a:t>+</a:t>
            </a:r>
            <a:r>
              <a:rPr lang="zh-TW" altLang="en-US" sz="2250" b="1" kern="1200" spc="-160" dirty="0">
                <a:solidFill>
                  <a:schemeClr val="tx1"/>
                </a:solidFill>
                <a:latin typeface="Arial" panose="020B0604020202020204" pitchFamily="34" charset="0"/>
                <a:ea typeface="微軟正黑體" panose="020B0604030504040204" pitchFamily="34" charset="-120"/>
                <a:cs typeface="Arial" panose="020B0604020202020204" pitchFamily="34" charset="0"/>
              </a:rPr>
              <a:t>珠光</a:t>
            </a:r>
            <a:endParaRPr sz="2250" b="1" kern="1200" spc="-160" dirty="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06" name="1 COLOR + RP TEXTURE"/>
          <p:cNvSpPr txBox="1"/>
          <p:nvPr/>
        </p:nvSpPr>
        <p:spPr>
          <a:xfrm>
            <a:off x="1257300" y="1657350"/>
            <a:ext cx="1425295" cy="685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4288" tIns="14288" rIns="14288" bIns="14288" anchor="b">
            <a:noAutofit/>
          </a:bodyPr>
          <a:lstStyle>
            <a:lvl1pPr algn="l">
              <a:lnSpc>
                <a:spcPct val="80000"/>
              </a:lnSpc>
              <a:defRPr sz="10700" spc="-213">
                <a:solidFill>
                  <a:srgbClr val="000000"/>
                </a:solidFill>
                <a:latin typeface="Impact"/>
                <a:ea typeface="Impact"/>
                <a:cs typeface="Impact"/>
                <a:sym typeface="Impact"/>
              </a:defRPr>
            </a:lvl1pPr>
          </a:lstStyle>
          <a:p>
            <a:pPr marL="0" marR="0" lvl="0" indent="0" algn="l" defTabSz="685800" rtl="0" eaLnBrk="0" fontAlgn="base" latinLnBrk="0" hangingPunct="0">
              <a:lnSpc>
                <a:spcPct val="150000"/>
              </a:lnSpc>
              <a:spcBef>
                <a:spcPct val="0"/>
              </a:spcBef>
              <a:spcAft>
                <a:spcPct val="0"/>
              </a:spcAft>
              <a:buClrTx/>
              <a:buSzTx/>
              <a:buFontTx/>
              <a:buNone/>
              <a:tabLst/>
              <a:defRPr/>
            </a:pPr>
            <a:r>
              <a:rPr kumimoji="1" lang="zh-TW" altLang="en-US" sz="2250" b="1" i="0" u="none" strike="noStrike" kern="1200" cap="none" spc="-160" normalizeH="0" baseline="0" noProof="0" dirty="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Impact"/>
              </a:rPr>
              <a:t>單色塗佈</a:t>
            </a:r>
            <a:endParaRPr kumimoji="1" sz="2250" b="1" i="0" u="none" strike="noStrike" kern="1200" cap="none" spc="-160" normalizeH="0" baseline="0" noProof="0" dirty="0">
              <a:ln>
                <a:noFill/>
              </a:ln>
              <a:solidFill>
                <a:srgbClr val="000000"/>
              </a:solidFill>
              <a:effectLst/>
              <a:uLnTx/>
              <a:uFillTx/>
              <a:latin typeface="Arial" panose="020B0604020202020204" pitchFamily="34" charset="0"/>
              <a:ea typeface="微軟正黑體" panose="020B0604030504040204" pitchFamily="34" charset="-120"/>
              <a:cs typeface="Arial" panose="020B0604020202020204" pitchFamily="34" charset="0"/>
              <a:sym typeface="Impact"/>
            </a:endParaRPr>
          </a:p>
        </p:txBody>
      </p:sp>
    </p:spTree>
    <p:extLst>
      <p:ext uri="{BB962C8B-B14F-4D97-AF65-F5344CB8AC3E}">
        <p14:creationId xmlns:p14="http://schemas.microsoft.com/office/powerpoint/2010/main" val="398112929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052432F9-B7B3-7C4C-E3FF-6BE12CFD7F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84" y="483518"/>
            <a:ext cx="9143999" cy="4183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4 Rectángulo">
            <a:extLst>
              <a:ext uri="{FF2B5EF4-FFF2-40B4-BE49-F238E27FC236}">
                <a16:creationId xmlns:a16="http://schemas.microsoft.com/office/drawing/2014/main" id="{BB17A976-0338-FDC6-5A3C-38CFBB79D0EA}"/>
              </a:ext>
            </a:extLst>
          </p:cNvPr>
          <p:cNvSpPr/>
          <p:nvPr/>
        </p:nvSpPr>
        <p:spPr bwMode="auto">
          <a:xfrm>
            <a:off x="-11585" y="483518"/>
            <a:ext cx="9144000" cy="4255588"/>
          </a:xfrm>
          <a:prstGeom prst="rect">
            <a:avLst/>
          </a:prstGeom>
          <a:solidFill>
            <a:schemeClr val="tx1">
              <a:alpha val="21000"/>
            </a:schemeClr>
          </a:solidFill>
          <a:ln>
            <a:noFill/>
          </a:ln>
        </p:spPr>
        <p:txBody>
          <a:bodyPr lIns="0" tIns="0" rIns="0" bIns="0" rtlCol="0" anchor="ctr"/>
          <a:lstStyle/>
          <a:p>
            <a:pPr marL="0" marR="0" lvl="0" indent="0" algn="ctr" defTabSz="868623" rtl="0" eaLnBrk="1" fontAlgn="auto" latinLnBrk="0" hangingPunct="1">
              <a:lnSpc>
                <a:spcPct val="100000"/>
              </a:lnSpc>
              <a:spcBef>
                <a:spcPts val="0"/>
              </a:spcBef>
              <a:spcAft>
                <a:spcPts val="0"/>
              </a:spcAft>
              <a:buClrTx/>
              <a:buSzTx/>
              <a:buFontTx/>
              <a:buNone/>
              <a:tabLst/>
              <a:defRPr/>
            </a:pPr>
            <a:endParaRPr kumimoji="0" lang="es-SV" sz="11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21506" name="文字方塊 6">
            <a:extLst>
              <a:ext uri="{FF2B5EF4-FFF2-40B4-BE49-F238E27FC236}">
                <a16:creationId xmlns:a16="http://schemas.microsoft.com/office/drawing/2014/main" id="{322E351E-3D33-E149-8935-B915447A6EF0}"/>
              </a:ext>
            </a:extLst>
          </p:cNvPr>
          <p:cNvSpPr txBox="1">
            <a:spLocks noChangeArrowheads="1"/>
          </p:cNvSpPr>
          <p:nvPr/>
        </p:nvSpPr>
        <p:spPr bwMode="auto">
          <a:xfrm>
            <a:off x="3705606" y="1040767"/>
            <a:ext cx="402371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sz="3200">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0" marR="0" lvl="0" indent="0" algn="ctr" defTabSz="876377" rtl="0" eaLnBrk="1" fontAlgn="auto" latinLnBrk="0" hangingPunct="1">
              <a:lnSpc>
                <a:spcPct val="100000"/>
              </a:lnSpc>
              <a:spcBef>
                <a:spcPct val="0"/>
              </a:spcBef>
              <a:spcAft>
                <a:spcPts val="0"/>
              </a:spcAft>
              <a:buClrTx/>
              <a:buSzTx/>
              <a:buFontTx/>
              <a:buNone/>
              <a:tabLst/>
              <a:defRPr/>
            </a:pPr>
            <a:r>
              <a:rPr kumimoji="1" lang="en-US" altLang="zh-TW"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Thank You</a:t>
            </a:r>
          </a:p>
          <a:p>
            <a:pPr marL="0" marR="0" lvl="0" indent="0" algn="ctr" defTabSz="876377" rtl="0" eaLnBrk="1" fontAlgn="auto" latinLnBrk="0" hangingPunct="1">
              <a:lnSpc>
                <a:spcPct val="100000"/>
              </a:lnSpc>
              <a:spcBef>
                <a:spcPct val="0"/>
              </a:spcBef>
              <a:spcAft>
                <a:spcPts val="0"/>
              </a:spcAft>
              <a:buClrTx/>
              <a:buSzTx/>
              <a:buFontTx/>
              <a:buNone/>
              <a:tabLst/>
              <a:defRPr/>
            </a:pPr>
            <a:r>
              <a:rPr kumimoji="1" lang="en-US" altLang="zh-TW"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Q&amp;A</a:t>
            </a:r>
          </a:p>
        </p:txBody>
      </p:sp>
      <p:sp>
        <p:nvSpPr>
          <p:cNvPr id="21509" name="文字方塊 2">
            <a:extLst>
              <a:ext uri="{FF2B5EF4-FFF2-40B4-BE49-F238E27FC236}">
                <a16:creationId xmlns:a16="http://schemas.microsoft.com/office/drawing/2014/main" id="{7E217C70-54B1-DEA7-287D-EE98A9F308E8}"/>
              </a:ext>
            </a:extLst>
          </p:cNvPr>
          <p:cNvSpPr txBox="1">
            <a:spLocks noChangeArrowheads="1"/>
          </p:cNvSpPr>
          <p:nvPr/>
        </p:nvSpPr>
        <p:spPr bwMode="auto">
          <a:xfrm>
            <a:off x="1558111" y="1851670"/>
            <a:ext cx="20882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sz="3200">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0" marR="0" lvl="0" indent="0" algn="ctr" defTabSz="876377" rtl="0" eaLnBrk="1" fontAlgn="auto" latinLnBrk="0" hangingPunct="1">
              <a:lnSpc>
                <a:spcPct val="100000"/>
              </a:lnSpc>
              <a:spcBef>
                <a:spcPct val="0"/>
              </a:spcBef>
              <a:spcAft>
                <a:spcPts val="0"/>
              </a:spcAft>
              <a:buClrTx/>
              <a:buSzTx/>
              <a:buFontTx/>
              <a:buNone/>
              <a:tabLst/>
              <a:defRPr/>
            </a:pPr>
            <a:r>
              <a:rPr kumimoji="1" lang="zh-TW" altLang="en-US" sz="1400" b="1" i="0" u="none" strike="noStrike" kern="120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mn-cs"/>
              </a:rPr>
              <a:t>股票代號 </a:t>
            </a:r>
            <a:r>
              <a:rPr kumimoji="1" lang="en-US" altLang="zh-TW" sz="1400" b="1" i="0" u="none" strike="noStrike" kern="120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mn-cs"/>
              </a:rPr>
              <a:t>: 4303</a:t>
            </a:r>
            <a:endParaRPr kumimoji="1" lang="zh-TW" altLang="en-US" sz="1400" b="1" i="0" u="none" strike="noStrike" kern="1200" cap="none" spc="0" normalizeH="0" baseline="0" noProof="0" dirty="0">
              <a:ln>
                <a:noFill/>
              </a:ln>
              <a:solidFill>
                <a:srgbClr val="FFC000"/>
              </a:solidFill>
              <a:effectLst/>
              <a:uLnTx/>
              <a:uFillTx/>
              <a:latin typeface="微軟正黑體" panose="020B0604030504040204" pitchFamily="34" charset="-120"/>
              <a:ea typeface="微軟正黑體" panose="020B0604030504040204" pitchFamily="34" charset="-120"/>
              <a:cs typeface="+mn-cs"/>
            </a:endParaRPr>
          </a:p>
        </p:txBody>
      </p:sp>
      <p:pic>
        <p:nvPicPr>
          <p:cNvPr id="27652" name="Picture 4">
            <a:extLst>
              <a:ext uri="{FF2B5EF4-FFF2-40B4-BE49-F238E27FC236}">
                <a16:creationId xmlns:a16="http://schemas.microsoft.com/office/drawing/2014/main" id="{C1E7B5F0-A768-4064-ADD0-4205D8DCE6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1599" y="886087"/>
            <a:ext cx="2295525" cy="1000125"/>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a:extLst>
              <a:ext uri="{FF2B5EF4-FFF2-40B4-BE49-F238E27FC236}">
                <a16:creationId xmlns:a16="http://schemas.microsoft.com/office/drawing/2014/main" id="{B31B20CD-8980-B55E-C8C5-79CB1DF4DB6B}"/>
              </a:ext>
            </a:extLst>
          </p:cNvPr>
          <p:cNvSpPr/>
          <p:nvPr/>
        </p:nvSpPr>
        <p:spPr>
          <a:xfrm>
            <a:off x="3707904" y="915565"/>
            <a:ext cx="4023717" cy="1584175"/>
          </a:xfrm>
          <a:prstGeom prst="rect">
            <a:avLst/>
          </a:prstGeom>
          <a:no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76377"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srgbClr val="FFFFFF"/>
              </a:solidFill>
              <a:effectLst/>
              <a:uLnTx/>
              <a:uFillTx/>
              <a:latin typeface="Calibri" panose="020F0502020204030204"/>
              <a:ea typeface="新細明體" panose="02020500000000000000" pitchFamily="18" charset="-120"/>
              <a:cs typeface="+mn-cs"/>
            </a:endParaRPr>
          </a:p>
        </p:txBody>
      </p:sp>
      <p:sp>
        <p:nvSpPr>
          <p:cNvPr id="8" name="Rectángulo redondeado 21">
            <a:extLst>
              <a:ext uri="{FF2B5EF4-FFF2-40B4-BE49-F238E27FC236}">
                <a16:creationId xmlns:a16="http://schemas.microsoft.com/office/drawing/2014/main" id="{F6DDE78B-3582-1E11-DC02-25A2A32E04F8}"/>
              </a:ext>
            </a:extLst>
          </p:cNvPr>
          <p:cNvSpPr/>
          <p:nvPr/>
        </p:nvSpPr>
        <p:spPr>
          <a:xfrm>
            <a:off x="1381599" y="2159447"/>
            <a:ext cx="2295524" cy="340293"/>
          </a:xfrm>
          <a:prstGeom prst="roundRect">
            <a:avLst>
              <a:gd name="adj" fmla="val 5047"/>
            </a:avLst>
          </a:prstGeom>
          <a:solidFill>
            <a:srgbClr val="24AFB6"/>
          </a:solidFill>
          <a:ln>
            <a:noFill/>
          </a:ln>
        </p:spPr>
        <p:style>
          <a:lnRef idx="2">
            <a:schemeClr val="accent1">
              <a:shade val="50000"/>
            </a:schemeClr>
          </a:lnRef>
          <a:fillRef idx="1">
            <a:schemeClr val="accent1"/>
          </a:fillRef>
          <a:effectRef idx="0">
            <a:schemeClr val="accent1"/>
          </a:effectRef>
          <a:fontRef idx="minor">
            <a:schemeClr val="lt1"/>
          </a:fontRef>
        </p:style>
        <p:txBody>
          <a:bodyPr lIns="32905" tIns="16484" rIns="32905" bIns="16484" rtlCol="0" anchor="ctr"/>
          <a:lstStyle/>
          <a:p>
            <a:pPr marL="0" marR="0" lvl="0" indent="0" algn="ctr" defTabSz="868304" rtl="0" eaLnBrk="1" fontAlgn="auto" latinLnBrk="0" hangingPunct="1">
              <a:lnSpc>
                <a:spcPct val="114000"/>
              </a:lnSpc>
              <a:spcBef>
                <a:spcPts val="0"/>
              </a:spcBef>
              <a:spcAft>
                <a:spcPts val="0"/>
              </a:spcAft>
              <a:buClrTx/>
              <a:buSzTx/>
              <a:buFontTx/>
              <a:buNone/>
              <a:tabLst/>
              <a:defRPr/>
            </a:pPr>
            <a:r>
              <a:rPr kumimoji="0" lang="zh-TW" altLang="en-US" sz="1500" b="1" i="0" u="none" strike="noStrike" kern="1200" cap="none" spc="0" normalizeH="0" baseline="0" noProof="0" dirty="0">
                <a:ln>
                  <a:noFill/>
                </a:ln>
                <a:solidFill>
                  <a:srgbClr val="FFFFFF"/>
                </a:solidFill>
                <a:effectLst/>
                <a:uLnTx/>
                <a:uFillTx/>
                <a:latin typeface="微軟正黑體" panose="020B0604030504040204" pitchFamily="34" charset="-120"/>
                <a:ea typeface="微軟正黑體" panose="020B0604030504040204" pitchFamily="34" charset="-120"/>
                <a:cs typeface="+mn-cs"/>
              </a:rPr>
              <a:t>主講人：鄭毓棠  總經理</a:t>
            </a:r>
          </a:p>
        </p:txBody>
      </p:sp>
      <p:sp>
        <p:nvSpPr>
          <p:cNvPr id="5" name="內容版面配置區 2">
            <a:extLst>
              <a:ext uri="{FF2B5EF4-FFF2-40B4-BE49-F238E27FC236}">
                <a16:creationId xmlns:a16="http://schemas.microsoft.com/office/drawing/2014/main" id="{21A9EE5A-4F56-6BC4-27E0-729009FF4EDC}"/>
              </a:ext>
            </a:extLst>
          </p:cNvPr>
          <p:cNvSpPr txBox="1">
            <a:spLocks/>
          </p:cNvSpPr>
          <p:nvPr/>
        </p:nvSpPr>
        <p:spPr>
          <a:xfrm>
            <a:off x="1412379" y="2474107"/>
            <a:ext cx="6316944" cy="1728788"/>
          </a:xfrm>
          <a:prstGeom prst="rect">
            <a:avLst/>
          </a:prstGeom>
        </p:spPr>
        <p:txBody>
          <a:bodyPr vert="horz" lIns="33353" tIns="16676" rIns="33353" bIns="16676" rtlCol="0" anchor="ctr">
            <a:normAutofit/>
          </a:bodyPr>
          <a:lstStyle>
            <a:lvl1pPr marL="0" indent="0" algn="l" defTabSz="333150" rtl="0" eaLnBrk="1" latinLnBrk="0" hangingPunct="1">
              <a:lnSpc>
                <a:spcPct val="90000"/>
              </a:lnSpc>
              <a:spcBef>
                <a:spcPts val="375"/>
              </a:spcBef>
              <a:buFont typeface="Arial" panose="020B0604020202020204" pitchFamily="34" charset="0"/>
              <a:buNone/>
              <a:defRPr lang="es-SV" sz="1000" kern="1200" baseline="0" dirty="0">
                <a:solidFill>
                  <a:schemeClr val="bg2"/>
                </a:solidFill>
                <a:latin typeface="Source Sans Pro" panose="020B0503030403020204" pitchFamily="34" charset="0"/>
                <a:ea typeface="+mn-ea"/>
                <a:cs typeface="+mn-cs"/>
              </a:defRPr>
            </a:lvl1pPr>
            <a:lvl2pPr marL="166589" indent="0" algn="ctr" defTabSz="333150" rtl="0" eaLnBrk="1" latinLnBrk="0" hangingPunct="1">
              <a:lnSpc>
                <a:spcPct val="90000"/>
              </a:lnSpc>
              <a:spcBef>
                <a:spcPts val="187"/>
              </a:spcBef>
              <a:buFont typeface="Arial" panose="020B0604020202020204" pitchFamily="34" charset="0"/>
              <a:buNone/>
              <a:defRPr sz="700" kern="1200">
                <a:solidFill>
                  <a:schemeClr val="tx1"/>
                </a:solidFill>
                <a:latin typeface="+mn-lt"/>
                <a:ea typeface="+mn-ea"/>
                <a:cs typeface="+mn-cs"/>
              </a:defRPr>
            </a:lvl2pPr>
            <a:lvl3pPr marL="333150" indent="0" algn="ctr" defTabSz="333150" rtl="0" eaLnBrk="1" latinLnBrk="0" hangingPunct="1">
              <a:lnSpc>
                <a:spcPct val="90000"/>
              </a:lnSpc>
              <a:spcBef>
                <a:spcPts val="187"/>
              </a:spcBef>
              <a:buFont typeface="Arial" panose="020B0604020202020204" pitchFamily="34" charset="0"/>
              <a:buNone/>
              <a:defRPr sz="700" kern="1200">
                <a:solidFill>
                  <a:schemeClr val="tx1"/>
                </a:solidFill>
                <a:latin typeface="+mn-lt"/>
                <a:ea typeface="+mn-ea"/>
                <a:cs typeface="+mn-cs"/>
              </a:defRPr>
            </a:lvl3pPr>
            <a:lvl4pPr marL="499713" indent="0" algn="ctr" defTabSz="333150" rtl="0" eaLnBrk="1" latinLnBrk="0" hangingPunct="1">
              <a:lnSpc>
                <a:spcPct val="90000"/>
              </a:lnSpc>
              <a:spcBef>
                <a:spcPts val="187"/>
              </a:spcBef>
              <a:buFont typeface="Arial" panose="020B0604020202020204" pitchFamily="34" charset="0"/>
              <a:buNone/>
              <a:defRPr sz="600" kern="1200">
                <a:solidFill>
                  <a:schemeClr val="tx1"/>
                </a:solidFill>
                <a:latin typeface="+mn-lt"/>
                <a:ea typeface="+mn-ea"/>
                <a:cs typeface="+mn-cs"/>
              </a:defRPr>
            </a:lvl4pPr>
            <a:lvl5pPr marL="666286" indent="0" algn="ctr" defTabSz="333150" rtl="0" eaLnBrk="1" latinLnBrk="0" hangingPunct="1">
              <a:lnSpc>
                <a:spcPct val="90000"/>
              </a:lnSpc>
              <a:spcBef>
                <a:spcPts val="187"/>
              </a:spcBef>
              <a:buFont typeface="Arial" panose="020B0604020202020204" pitchFamily="34" charset="0"/>
              <a:buNone/>
              <a:defRPr sz="600" kern="1200">
                <a:solidFill>
                  <a:schemeClr val="tx1"/>
                </a:solidFill>
                <a:latin typeface="+mn-lt"/>
                <a:ea typeface="+mn-ea"/>
                <a:cs typeface="+mn-cs"/>
              </a:defRPr>
            </a:lvl5pPr>
            <a:lvl6pPr marL="832855" indent="0" algn="ctr" defTabSz="333150" rtl="0" eaLnBrk="1" latinLnBrk="0" hangingPunct="1">
              <a:lnSpc>
                <a:spcPct val="90000"/>
              </a:lnSpc>
              <a:spcBef>
                <a:spcPts val="187"/>
              </a:spcBef>
              <a:buFont typeface="Arial" panose="020B0604020202020204" pitchFamily="34" charset="0"/>
              <a:buNone/>
              <a:defRPr sz="600" kern="1200">
                <a:solidFill>
                  <a:schemeClr val="tx1"/>
                </a:solidFill>
                <a:latin typeface="+mn-lt"/>
                <a:ea typeface="+mn-ea"/>
                <a:cs typeface="+mn-cs"/>
              </a:defRPr>
            </a:lvl6pPr>
            <a:lvl7pPr marL="999425" indent="0" algn="ctr" defTabSz="333150" rtl="0" eaLnBrk="1" latinLnBrk="0" hangingPunct="1">
              <a:lnSpc>
                <a:spcPct val="90000"/>
              </a:lnSpc>
              <a:spcBef>
                <a:spcPts val="187"/>
              </a:spcBef>
              <a:buFont typeface="Arial" panose="020B0604020202020204" pitchFamily="34" charset="0"/>
              <a:buNone/>
              <a:defRPr sz="600" kern="1200">
                <a:solidFill>
                  <a:schemeClr val="tx1"/>
                </a:solidFill>
                <a:latin typeface="+mn-lt"/>
                <a:ea typeface="+mn-ea"/>
                <a:cs typeface="+mn-cs"/>
              </a:defRPr>
            </a:lvl7pPr>
            <a:lvl8pPr marL="1165996" indent="0" algn="ctr" defTabSz="333150" rtl="0" eaLnBrk="1" latinLnBrk="0" hangingPunct="1">
              <a:lnSpc>
                <a:spcPct val="90000"/>
              </a:lnSpc>
              <a:spcBef>
                <a:spcPts val="187"/>
              </a:spcBef>
              <a:buFont typeface="Arial" panose="020B0604020202020204" pitchFamily="34" charset="0"/>
              <a:buNone/>
              <a:defRPr sz="600" kern="1200">
                <a:solidFill>
                  <a:schemeClr val="tx1"/>
                </a:solidFill>
                <a:latin typeface="+mn-lt"/>
                <a:ea typeface="+mn-ea"/>
                <a:cs typeface="+mn-cs"/>
              </a:defRPr>
            </a:lvl8pPr>
            <a:lvl9pPr marL="1332569" indent="0" algn="ctr" defTabSz="333150" rtl="0" eaLnBrk="1" latinLnBrk="0" hangingPunct="1">
              <a:lnSpc>
                <a:spcPct val="90000"/>
              </a:lnSpc>
              <a:spcBef>
                <a:spcPts val="187"/>
              </a:spcBef>
              <a:buFont typeface="Arial" panose="020B0604020202020204" pitchFamily="34" charset="0"/>
              <a:buNone/>
              <a:defRPr sz="600" kern="1200">
                <a:solidFill>
                  <a:schemeClr val="tx1"/>
                </a:solidFill>
                <a:latin typeface="+mn-lt"/>
                <a:ea typeface="+mn-ea"/>
                <a:cs typeface="+mn-cs"/>
              </a:defRPr>
            </a:lvl9pPr>
          </a:lstStyle>
          <a:p>
            <a:pPr marL="0" marR="0" lvl="0" indent="0" algn="ctr" defTabSz="33315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lang="en-US" altLang="zh-TW" sz="1350" b="0" i="0" u="none" strike="noStrike" kern="1200" cap="none" spc="0" normalizeH="0" baseline="0" noProof="0" dirty="0">
                <a:ln>
                  <a:noFill/>
                </a:ln>
                <a:solidFill>
                  <a:srgbClr val="FFFFFF"/>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For more information regarding HSIN-LI </a:t>
            </a:r>
          </a:p>
          <a:p>
            <a:pPr marL="0" marR="0" lvl="0" indent="0" algn="ctr" defTabSz="333150" rtl="0" eaLnBrk="1" fontAlgn="auto" latinLnBrk="0" hangingPunct="1">
              <a:lnSpc>
                <a:spcPct val="90000"/>
              </a:lnSpc>
              <a:spcBef>
                <a:spcPts val="375"/>
              </a:spcBef>
              <a:spcAft>
                <a:spcPts val="0"/>
              </a:spcAft>
              <a:buClrTx/>
              <a:buSzTx/>
              <a:buFont typeface="Wingdings 2" panose="05020102010507070707" pitchFamily="18" charset="2"/>
              <a:buNone/>
              <a:tabLst/>
              <a:defRPr/>
            </a:pPr>
            <a:r>
              <a:rPr kumimoji="0" lang="en-US" altLang="zh-TW" sz="1350" b="0" i="0" u="none" strike="noStrike" kern="1200" cap="none" spc="0" normalizeH="0" baseline="0" noProof="0" dirty="0">
                <a:ln>
                  <a:noFill/>
                </a:ln>
                <a:solidFill>
                  <a:srgbClr val="FFFFFF"/>
                </a:solidFill>
                <a:effectLst/>
                <a:uLnTx/>
                <a:uFillTx/>
                <a:latin typeface="Times New Roman" panose="02020603050405020304" pitchFamily="18" charset="0"/>
                <a:ea typeface="新細明體" panose="02020500000000000000" pitchFamily="18" charset="-120"/>
                <a:cs typeface="Times New Roman" panose="02020603050405020304" pitchFamily="18" charset="0"/>
                <a:hlinkClick r:id="rId5">
                  <a:extLst>
                    <a:ext uri="{A12FA001-AC4F-418D-AE19-62706E023703}">
                      <ahyp:hlinkClr xmlns="" xmlns:ahyp="http://schemas.microsoft.com/office/drawing/2018/hyperlinkcolor" val="tx"/>
                    </a:ext>
                  </a:extLst>
                </a:hlinkClick>
              </a:rPr>
              <a:t>http://www.hsinli.com.tw/</a:t>
            </a:r>
            <a:endParaRPr kumimoji="0" lang="en-US" altLang="zh-TW" sz="1350" b="0" i="0" u="none" strike="noStrike" kern="1200" cap="none" spc="0" normalizeH="0" baseline="0" noProof="0" dirty="0">
              <a:ln>
                <a:noFill/>
              </a:ln>
              <a:solidFill>
                <a:srgbClr val="FFFFFF"/>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333150" rtl="0" eaLnBrk="1" fontAlgn="auto" latinLnBrk="0" hangingPunct="1">
              <a:lnSpc>
                <a:spcPct val="90000"/>
              </a:lnSpc>
              <a:spcBef>
                <a:spcPts val="375"/>
              </a:spcBef>
              <a:spcAft>
                <a:spcPts val="0"/>
              </a:spcAft>
              <a:buClrTx/>
              <a:buSzTx/>
              <a:buFont typeface="Wingdings 2" panose="05020102010507070707" pitchFamily="18" charset="2"/>
              <a:buNone/>
              <a:tabLst/>
              <a:defRPr/>
            </a:pPr>
            <a:endParaRPr kumimoji="0" lang="en-US" altLang="zh-TW" sz="1350" b="0" i="0" u="none" strike="noStrike" kern="1200" cap="none" spc="0" normalizeH="0" baseline="0" noProof="0" dirty="0">
              <a:ln>
                <a:noFill/>
              </a:ln>
              <a:solidFill>
                <a:srgbClr val="FFFFFF"/>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33315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lang="en-US" altLang="zh-TW" sz="1350" b="0" i="0" u="none" strike="noStrike" kern="1200" cap="none" spc="0" normalizeH="0" baseline="0" noProof="0" dirty="0">
                <a:ln>
                  <a:noFill/>
                </a:ln>
                <a:solidFill>
                  <a:srgbClr val="FFFFFF"/>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For all inquiries, suggestions, and comments</a:t>
            </a:r>
            <a:r>
              <a:rPr kumimoji="0" lang="zh-TW" altLang="en-US" sz="1350" b="0" i="0" u="none" strike="noStrike" kern="1200" cap="none" spc="0" normalizeH="0" baseline="0" noProof="0" dirty="0">
                <a:ln>
                  <a:noFill/>
                </a:ln>
                <a:solidFill>
                  <a:srgbClr val="FFFFFF"/>
                </a:solidFill>
                <a:effectLst/>
                <a:uLnTx/>
                <a:uFillTx/>
                <a:latin typeface="Times New Roman" panose="02020603050405020304" pitchFamily="18" charset="0"/>
                <a:ea typeface="新細明體" panose="02020500000000000000" pitchFamily="18" charset="-120"/>
                <a:cs typeface="Times New Roman" panose="02020603050405020304" pitchFamily="18" charset="0"/>
              </a:rPr>
              <a:t> </a:t>
            </a:r>
            <a:r>
              <a:rPr kumimoji="0" lang="en-US" altLang="zh-TW" sz="1350" b="0" i="0" u="none" strike="noStrike" kern="1200" cap="none" spc="0" normalizeH="0" baseline="0" noProof="0" dirty="0">
                <a:ln>
                  <a:noFill/>
                </a:ln>
                <a:solidFill>
                  <a:srgbClr val="FFFFFF"/>
                </a:solidFill>
                <a:effectLst/>
                <a:uLnTx/>
                <a:uFillTx/>
                <a:latin typeface="Times New Roman" panose="02020603050405020304" pitchFamily="18" charset="0"/>
                <a:ea typeface="新細明體" panose="02020500000000000000" pitchFamily="18" charset="-120"/>
                <a:cs typeface="Times New Roman" panose="02020603050405020304" pitchFamily="18" charset="0"/>
                <a:hlinkClick r:id="rId6">
                  <a:extLst>
                    <a:ext uri="{A12FA001-AC4F-418D-AE19-62706E023703}">
                      <ahyp:hlinkClr xmlns="" xmlns:ahyp="http://schemas.microsoft.com/office/drawing/2018/hyperlinkcolor" val="tx"/>
                    </a:ext>
                  </a:extLst>
                </a:hlinkClick>
              </a:rPr>
              <a:t>tang0621@hsinli.com.tw</a:t>
            </a:r>
            <a:endParaRPr kumimoji="0" lang="en-US" altLang="zh-TW" sz="1350" b="0" i="0" u="none" strike="noStrike" kern="1200" cap="none" spc="0" normalizeH="0" baseline="0" noProof="0" dirty="0">
              <a:ln>
                <a:noFill/>
              </a:ln>
              <a:solidFill>
                <a:srgbClr val="FFFFFF"/>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333150" rtl="0" eaLnBrk="1" fontAlgn="auto" latinLnBrk="0" hangingPunct="1">
              <a:lnSpc>
                <a:spcPct val="90000"/>
              </a:lnSpc>
              <a:spcBef>
                <a:spcPts val="375"/>
              </a:spcBef>
              <a:spcAft>
                <a:spcPts val="0"/>
              </a:spcAft>
              <a:buClrTx/>
              <a:buSzTx/>
              <a:buFont typeface="Wingdings 2" panose="05020102010507070707" pitchFamily="18" charset="2"/>
              <a:buNone/>
              <a:tabLst/>
              <a:defRPr/>
            </a:pPr>
            <a:endParaRPr kumimoji="0" lang="zh-TW" altLang="en-US" sz="1350" b="0" i="0" u="none" strike="noStrike" kern="1200" cap="none" spc="0" normalizeH="0" baseline="0" noProof="0" dirty="0">
              <a:ln>
                <a:noFill/>
              </a:ln>
              <a:solidFill>
                <a:srgbClr val="FFFFFF"/>
              </a:solidFill>
              <a:effectLst/>
              <a:uLnTx/>
              <a:uFillTx/>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329435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3"/>
          <p:cNvSpPr/>
          <p:nvPr/>
        </p:nvSpPr>
        <p:spPr bwMode="auto">
          <a:xfrm>
            <a:off x="0" y="1059582"/>
            <a:ext cx="9144000" cy="1132171"/>
          </a:xfrm>
          <a:prstGeom prst="rect">
            <a:avLst/>
          </a:prstGeom>
          <a:solidFill>
            <a:schemeClr val="accent4"/>
          </a:solidFill>
          <a:ln>
            <a:noFill/>
          </a:ln>
        </p:spPr>
        <p:txBody>
          <a:bodyPr lIns="0" tIns="0" rIns="0" bIns="0" rtlCol="0" anchor="ctr"/>
          <a:lstStyle/>
          <a:p>
            <a:pPr marL="0" marR="0" lvl="0" indent="0" algn="ctr" defTabSz="86962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Rectángulo 13"/>
          <p:cNvSpPr/>
          <p:nvPr/>
        </p:nvSpPr>
        <p:spPr bwMode="auto">
          <a:xfrm>
            <a:off x="0" y="1059582"/>
            <a:ext cx="9144000" cy="1132171"/>
          </a:xfrm>
          <a:prstGeom prst="rect">
            <a:avLst/>
          </a:prstGeom>
          <a:gradFill>
            <a:gsLst>
              <a:gs pos="96000">
                <a:srgbClr val="7030A0">
                  <a:alpha val="76000"/>
                </a:srgbClr>
              </a:gs>
              <a:gs pos="0">
                <a:srgbClr val="0070C0">
                  <a:alpha val="57000"/>
                </a:srgbClr>
              </a:gs>
              <a:gs pos="46000">
                <a:srgbClr val="002060">
                  <a:alpha val="48000"/>
                </a:srgbClr>
              </a:gs>
            </a:gsLst>
            <a:lin ang="5400000" scaled="1"/>
          </a:gradFill>
          <a:ln>
            <a:noFill/>
          </a:ln>
        </p:spPr>
        <p:txBody>
          <a:bodyPr lIns="0" tIns="0" rIns="0" bIns="0" rtlCol="0" anchor="ctr"/>
          <a:lstStyle/>
          <a:p>
            <a:pPr marL="0" marR="0" lvl="0" indent="0" algn="ctr" defTabSz="869942"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6" name="5 Título"/>
          <p:cNvSpPr>
            <a:spLocks noGrp="1"/>
          </p:cNvSpPr>
          <p:nvPr>
            <p:ph type="ctrTitle"/>
          </p:nvPr>
        </p:nvSpPr>
        <p:spPr/>
        <p:txBody>
          <a:bodyPr>
            <a:normAutofi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公司基本資料及概況</a:t>
            </a:r>
            <a:endParaRPr lang="es-SV"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1" name="10 Marcador de número de diapositiva"/>
          <p:cNvSpPr>
            <a:spLocks noGrp="1"/>
          </p:cNvSpPr>
          <p:nvPr>
            <p:ph type="sldNum" sz="quarter" idx="12"/>
          </p:nvPr>
        </p:nvSpPr>
        <p:spPr/>
        <p:txBody>
          <a:bodyPr/>
          <a:lstStyle/>
          <a:p>
            <a:pPr marL="0" marR="0" lvl="0" indent="0" algn="r" defTabSz="876377" rtl="0" eaLnBrk="1" fontAlgn="auto" latinLnBrk="0" hangingPunct="1">
              <a:lnSpc>
                <a:spcPct val="100000"/>
              </a:lnSpc>
              <a:spcBef>
                <a:spcPts val="0"/>
              </a:spcBef>
              <a:spcAft>
                <a:spcPts val="0"/>
              </a:spcAft>
              <a:buClrTx/>
              <a:buSzTx/>
              <a:buFontTx/>
              <a:buNone/>
              <a:tabLst/>
              <a:defRPr/>
            </a:pPr>
            <a:fld id="{FF439014-E629-42E3-A58B-61A0F1C8CFFE}" type="slidenum">
              <a:rPr kumimoji="0" lang="es-SV" sz="700" b="0" i="0" u="none" strike="noStrike" kern="1200" cap="none" spc="0" normalizeH="0" baseline="0" noProof="0" smtClean="0">
                <a:ln>
                  <a:noFill/>
                </a:ln>
                <a:solidFill>
                  <a:srgbClr val="1F1F1F"/>
                </a:solidFill>
                <a:effectLst/>
                <a:uLnTx/>
                <a:uFillTx/>
                <a:latin typeface="Source Sans Pro" panose="020B0503030403020204" pitchFamily="34" charset="0"/>
                <a:ea typeface="+mn-ea"/>
                <a:cs typeface="+mn-cs"/>
              </a:rPr>
              <a:pPr marL="0" marR="0" lvl="0" indent="0" algn="r" defTabSz="876377" rtl="0" eaLnBrk="1" fontAlgn="auto" latinLnBrk="0" hangingPunct="1">
                <a:lnSpc>
                  <a:spcPct val="100000"/>
                </a:lnSpc>
                <a:spcBef>
                  <a:spcPts val="0"/>
                </a:spcBef>
                <a:spcAft>
                  <a:spcPts val="0"/>
                </a:spcAft>
                <a:buClrTx/>
                <a:buSzTx/>
                <a:buFontTx/>
                <a:buNone/>
                <a:tabLst/>
                <a:defRPr/>
              </a:pPr>
              <a:t>3</a:t>
            </a:fld>
            <a:endParaRPr kumimoji="0" lang="es-SV" sz="700" b="0" i="0" u="none" strike="noStrike" kern="1200" cap="none" spc="0" normalizeH="0" baseline="0" noProof="0" dirty="0">
              <a:ln>
                <a:noFill/>
              </a:ln>
              <a:solidFill>
                <a:srgbClr val="1F1F1F"/>
              </a:solidFill>
              <a:effectLst/>
              <a:uLnTx/>
              <a:uFillTx/>
              <a:latin typeface="Source Sans Pro" panose="020B0503030403020204" pitchFamily="34" charset="0"/>
              <a:ea typeface="+mn-ea"/>
              <a:cs typeface="+mn-cs"/>
            </a:endParaRPr>
          </a:p>
        </p:txBody>
      </p:sp>
      <p:sp>
        <p:nvSpPr>
          <p:cNvPr id="12" name="4 Elipse"/>
          <p:cNvSpPr>
            <a:spLocks noChangeAspect="1"/>
          </p:cNvSpPr>
          <p:nvPr/>
        </p:nvSpPr>
        <p:spPr bwMode="auto">
          <a:xfrm>
            <a:off x="4174586" y="2311281"/>
            <a:ext cx="266846" cy="266833"/>
          </a:xfrm>
          <a:prstGeom prst="ellipse">
            <a:avLst/>
          </a:prstGeom>
          <a:noFill/>
          <a:ln>
            <a:solidFill>
              <a:schemeClr val="tx2"/>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86962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1F1F1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01</a:t>
            </a:r>
            <a:endParaRPr kumimoji="0" lang="es-SV" sz="1200" b="0" i="0" u="none" strike="noStrike" kern="1200" cap="none" spc="0" normalizeH="0" baseline="0" noProof="0" dirty="0">
              <a:ln>
                <a:noFill/>
              </a:ln>
              <a:solidFill>
                <a:srgbClr val="1F1F1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3" name="8 Rectángulo"/>
          <p:cNvSpPr/>
          <p:nvPr/>
        </p:nvSpPr>
        <p:spPr>
          <a:xfrm>
            <a:off x="4572000" y="2311984"/>
            <a:ext cx="3014258" cy="268397"/>
          </a:xfrm>
          <a:prstGeom prst="rect">
            <a:avLst/>
          </a:prstGeom>
          <a:noFill/>
        </p:spPr>
        <p:txBody>
          <a:bodyPr wrap="square" lIns="32954" tIns="16505" rIns="32954" bIns="16505">
            <a:spAutoFit/>
          </a:bodyPr>
          <a:lstStyle/>
          <a:p>
            <a:pPr marL="0" marR="0" lvl="0" indent="0" algn="just" defTabSz="652072" rtl="0" eaLnBrk="1" fontAlgn="auto" latinLnBrk="0" hangingPunct="1">
              <a:lnSpc>
                <a:spcPct val="12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575757"/>
                </a:solidFill>
                <a:effectLst/>
                <a:uLnTx/>
                <a:uFillTx/>
                <a:latin typeface="微軟正黑體" panose="020B0604030504040204" pitchFamily="34" charset="-120"/>
                <a:ea typeface="微軟正黑體" panose="020B0604030504040204" pitchFamily="34" charset="-120"/>
                <a:cs typeface="+mn-cs"/>
              </a:rPr>
              <a:t>創立時間</a:t>
            </a:r>
            <a:r>
              <a:rPr kumimoji="0" lang="en-US" altLang="zh-TW" sz="1400" b="1" i="0" u="none" strike="noStrike" kern="1200" cap="none" spc="0" normalizeH="0" baseline="0" noProof="0" dirty="0">
                <a:ln>
                  <a:noFill/>
                </a:ln>
                <a:solidFill>
                  <a:srgbClr val="575757"/>
                </a:solidFill>
                <a:effectLst/>
                <a:uLnTx/>
                <a:uFillTx/>
                <a:latin typeface="微軟正黑體" panose="020B0604030504040204" pitchFamily="34" charset="-120"/>
                <a:ea typeface="微軟正黑體" panose="020B0604030504040204" pitchFamily="34" charset="-120"/>
                <a:cs typeface="+mn-cs"/>
              </a:rPr>
              <a:t>: </a:t>
            </a:r>
            <a:r>
              <a:rPr kumimoji="0" lang="zh-TW" altLang="en-US" sz="1400" b="0" i="0" u="none" strike="noStrike" kern="1200" cap="none" spc="0" normalizeH="0" baseline="0" noProof="0" dirty="0">
                <a:ln>
                  <a:noFill/>
                </a:ln>
                <a:solidFill>
                  <a:srgbClr val="575757"/>
                </a:solidFill>
                <a:effectLst/>
                <a:uLnTx/>
                <a:uFillTx/>
                <a:latin typeface="微軟正黑體" panose="020B0604030504040204" pitchFamily="34" charset="-120"/>
                <a:ea typeface="微軟正黑體" panose="020B0604030504040204" pitchFamily="34" charset="-120"/>
                <a:cs typeface="+mn-cs"/>
              </a:rPr>
              <a:t>民國</a:t>
            </a:r>
            <a:r>
              <a:rPr kumimoji="0" lang="en-US" altLang="zh-TW" sz="1400" b="0" i="0" u="none" strike="noStrike" kern="1200" cap="none" spc="0" normalizeH="0" baseline="0" noProof="0" dirty="0">
                <a:ln>
                  <a:noFill/>
                </a:ln>
                <a:solidFill>
                  <a:srgbClr val="575757"/>
                </a:solidFill>
                <a:effectLst/>
                <a:uLnTx/>
                <a:uFillTx/>
                <a:latin typeface="微軟正黑體" panose="020B0604030504040204" pitchFamily="34" charset="-120"/>
                <a:ea typeface="微軟正黑體" panose="020B0604030504040204" pitchFamily="34" charset="-120"/>
                <a:cs typeface="+mn-cs"/>
              </a:rPr>
              <a:t>62</a:t>
            </a:r>
            <a:r>
              <a:rPr kumimoji="0" lang="zh-TW" altLang="en-US" sz="1400" b="0" i="0" u="none" strike="noStrike" kern="1200" cap="none" spc="0" normalizeH="0" baseline="0" noProof="0" dirty="0">
                <a:ln>
                  <a:noFill/>
                </a:ln>
                <a:solidFill>
                  <a:srgbClr val="575757"/>
                </a:solidFill>
                <a:effectLst/>
                <a:uLnTx/>
                <a:uFillTx/>
                <a:latin typeface="微軟正黑體" panose="020B0604030504040204" pitchFamily="34" charset="-120"/>
                <a:ea typeface="微軟正黑體" panose="020B0604030504040204" pitchFamily="34" charset="-120"/>
                <a:cs typeface="+mn-cs"/>
              </a:rPr>
              <a:t>年</a:t>
            </a:r>
            <a:r>
              <a:rPr kumimoji="0" lang="en-US" altLang="zh-TW" sz="1400" b="0" i="0" u="none" strike="noStrike" kern="1200" cap="none" spc="0" normalizeH="0" baseline="0" noProof="0" dirty="0">
                <a:ln>
                  <a:noFill/>
                </a:ln>
                <a:solidFill>
                  <a:srgbClr val="575757"/>
                </a:solidFill>
                <a:effectLst/>
                <a:uLnTx/>
                <a:uFillTx/>
                <a:latin typeface="微軟正黑體" panose="020B0604030504040204" pitchFamily="34" charset="-120"/>
                <a:ea typeface="微軟正黑體" panose="020B0604030504040204" pitchFamily="34" charset="-120"/>
                <a:cs typeface="+mn-cs"/>
              </a:rPr>
              <a:t>06</a:t>
            </a:r>
            <a:r>
              <a:rPr kumimoji="0" lang="zh-TW" altLang="en-US" sz="1400" b="0" i="0" u="none" strike="noStrike" kern="1200" cap="none" spc="0" normalizeH="0" baseline="0" noProof="0" dirty="0">
                <a:ln>
                  <a:noFill/>
                </a:ln>
                <a:solidFill>
                  <a:srgbClr val="575757"/>
                </a:solidFill>
                <a:effectLst/>
                <a:uLnTx/>
                <a:uFillTx/>
                <a:latin typeface="微軟正黑體" panose="020B0604030504040204" pitchFamily="34" charset="-120"/>
                <a:ea typeface="微軟正黑體" panose="020B0604030504040204" pitchFamily="34" charset="-120"/>
                <a:cs typeface="+mn-cs"/>
              </a:rPr>
              <a:t>月</a:t>
            </a:r>
            <a:r>
              <a:rPr kumimoji="0" lang="en-US" altLang="zh-TW" sz="1400" b="0" i="0" u="none" strike="noStrike" kern="1200" cap="none" spc="0" normalizeH="0" baseline="0" noProof="0" dirty="0">
                <a:ln>
                  <a:noFill/>
                </a:ln>
                <a:solidFill>
                  <a:srgbClr val="575757"/>
                </a:solidFill>
                <a:effectLst/>
                <a:uLnTx/>
                <a:uFillTx/>
                <a:latin typeface="微軟正黑體" panose="020B0604030504040204" pitchFamily="34" charset="-120"/>
                <a:ea typeface="微軟正黑體" panose="020B0604030504040204" pitchFamily="34" charset="-120"/>
                <a:cs typeface="+mn-cs"/>
              </a:rPr>
              <a:t>22</a:t>
            </a:r>
            <a:r>
              <a:rPr kumimoji="0" lang="zh-TW" altLang="en-US" sz="1400" b="0" i="0" u="none" strike="noStrike" kern="1200" cap="none" spc="0" normalizeH="0" baseline="0" noProof="0" dirty="0">
                <a:ln>
                  <a:noFill/>
                </a:ln>
                <a:solidFill>
                  <a:srgbClr val="575757"/>
                </a:solidFill>
                <a:effectLst/>
                <a:uLnTx/>
                <a:uFillTx/>
                <a:latin typeface="微軟正黑體" panose="020B0604030504040204" pitchFamily="34" charset="-120"/>
                <a:ea typeface="微軟正黑體" panose="020B0604030504040204" pitchFamily="34" charset="-120"/>
                <a:cs typeface="+mn-cs"/>
              </a:rPr>
              <a:t>日 </a:t>
            </a:r>
          </a:p>
        </p:txBody>
      </p:sp>
      <p:sp>
        <p:nvSpPr>
          <p:cNvPr id="15" name="27 Elipse"/>
          <p:cNvSpPr>
            <a:spLocks noChangeAspect="1"/>
          </p:cNvSpPr>
          <p:nvPr/>
        </p:nvSpPr>
        <p:spPr bwMode="auto">
          <a:xfrm>
            <a:off x="4174586" y="2717695"/>
            <a:ext cx="266846" cy="266833"/>
          </a:xfrm>
          <a:prstGeom prst="ellipse">
            <a:avLst/>
          </a:prstGeom>
          <a:noFill/>
          <a:ln>
            <a:solidFill>
              <a:schemeClr val="tx2"/>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86962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1F1F1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02</a:t>
            </a:r>
            <a:endParaRPr kumimoji="0" lang="es-SV" sz="1200" b="0" i="0" u="none" strike="noStrike" kern="1200" cap="none" spc="0" normalizeH="0" baseline="0" noProof="0" dirty="0">
              <a:ln>
                <a:noFill/>
              </a:ln>
              <a:solidFill>
                <a:srgbClr val="1F1F1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9" name="28 Rectángulo"/>
          <p:cNvSpPr/>
          <p:nvPr/>
        </p:nvSpPr>
        <p:spPr>
          <a:xfrm>
            <a:off x="4572000" y="2718310"/>
            <a:ext cx="3014258" cy="268397"/>
          </a:xfrm>
          <a:prstGeom prst="rect">
            <a:avLst/>
          </a:prstGeom>
          <a:noFill/>
        </p:spPr>
        <p:txBody>
          <a:bodyPr wrap="square" lIns="32954" tIns="16505" rIns="32954" bIns="16505">
            <a:spAutoFit/>
          </a:bodyPr>
          <a:lstStyle/>
          <a:p>
            <a:pPr marL="0" marR="0" lvl="0" indent="0" algn="just" defTabSz="652072" rtl="0" eaLnBrk="1" fontAlgn="auto" latinLnBrk="0" hangingPunct="1">
              <a:lnSpc>
                <a:spcPct val="12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575757"/>
                </a:solidFill>
                <a:effectLst/>
                <a:uLnTx/>
                <a:uFillTx/>
                <a:latin typeface="微軟正黑體" panose="020B0604030504040204" pitchFamily="34" charset="-120"/>
                <a:ea typeface="微軟正黑體" panose="020B0604030504040204" pitchFamily="34" charset="-120"/>
                <a:cs typeface="+mn-cs"/>
              </a:rPr>
              <a:t>董事長</a:t>
            </a:r>
            <a:r>
              <a:rPr kumimoji="0" lang="en-US" altLang="zh-TW" sz="1400" b="1" i="0" u="none" strike="noStrike" kern="1200" cap="none" spc="0" normalizeH="0" baseline="0" noProof="0" dirty="0">
                <a:ln>
                  <a:noFill/>
                </a:ln>
                <a:solidFill>
                  <a:srgbClr val="575757"/>
                </a:solidFill>
                <a:effectLst/>
                <a:uLnTx/>
                <a:uFillTx/>
                <a:latin typeface="微軟正黑體" panose="020B0604030504040204" pitchFamily="34" charset="-120"/>
                <a:ea typeface="微軟正黑體" panose="020B0604030504040204" pitchFamily="34" charset="-120"/>
                <a:cs typeface="+mn-cs"/>
              </a:rPr>
              <a:t>: </a:t>
            </a:r>
            <a:r>
              <a:rPr kumimoji="0" lang="zh-TW" altLang="en-US" sz="1400" b="0" i="0" u="none" strike="noStrike" kern="1200" cap="none" spc="0" normalizeH="0" baseline="0" noProof="0" dirty="0">
                <a:ln>
                  <a:noFill/>
                </a:ln>
                <a:solidFill>
                  <a:srgbClr val="575757"/>
                </a:solidFill>
                <a:effectLst/>
                <a:uLnTx/>
                <a:uFillTx/>
                <a:latin typeface="微軟正黑體" panose="020B0604030504040204" pitchFamily="34" charset="-120"/>
                <a:ea typeface="微軟正黑體" panose="020B0604030504040204" pitchFamily="34" charset="-120"/>
                <a:cs typeface="+mn-cs"/>
              </a:rPr>
              <a:t>張祐銘      </a:t>
            </a:r>
            <a:r>
              <a:rPr kumimoji="0" lang="zh-TW" altLang="en-US" sz="1400" b="1" i="0" u="none" strike="noStrike" kern="1200" cap="none" spc="0" normalizeH="0" baseline="0" noProof="0" dirty="0">
                <a:ln>
                  <a:noFill/>
                </a:ln>
                <a:solidFill>
                  <a:srgbClr val="575757"/>
                </a:solidFill>
                <a:effectLst/>
                <a:uLnTx/>
                <a:uFillTx/>
                <a:latin typeface="微軟正黑體" panose="020B0604030504040204" pitchFamily="34" charset="-120"/>
                <a:ea typeface="微軟正黑體" panose="020B0604030504040204" pitchFamily="34" charset="-120"/>
                <a:cs typeface="+mn-cs"/>
              </a:rPr>
              <a:t>總經理</a:t>
            </a:r>
            <a:r>
              <a:rPr kumimoji="0" lang="en-US" altLang="zh-TW" sz="1400" b="1" i="0" u="none" strike="noStrike" kern="1200" cap="none" spc="0" normalizeH="0" baseline="0" noProof="0" dirty="0">
                <a:ln>
                  <a:noFill/>
                </a:ln>
                <a:solidFill>
                  <a:srgbClr val="575757"/>
                </a:solidFill>
                <a:effectLst/>
                <a:uLnTx/>
                <a:uFillTx/>
                <a:latin typeface="微軟正黑體" panose="020B0604030504040204" pitchFamily="34" charset="-120"/>
                <a:ea typeface="微軟正黑體" panose="020B0604030504040204" pitchFamily="34" charset="-120"/>
                <a:cs typeface="+mn-cs"/>
              </a:rPr>
              <a:t>: </a:t>
            </a:r>
            <a:r>
              <a:rPr kumimoji="0" lang="zh-TW" altLang="en-US" sz="1400" b="0" i="0" u="none" strike="noStrike" kern="1200" cap="none" spc="0" normalizeH="0" baseline="0" noProof="0" dirty="0">
                <a:ln>
                  <a:noFill/>
                </a:ln>
                <a:solidFill>
                  <a:srgbClr val="575757"/>
                </a:solidFill>
                <a:effectLst/>
                <a:uLnTx/>
                <a:uFillTx/>
                <a:latin typeface="微軟正黑體" panose="020B0604030504040204" pitchFamily="34" charset="-120"/>
                <a:ea typeface="微軟正黑體" panose="020B0604030504040204" pitchFamily="34" charset="-120"/>
                <a:cs typeface="+mn-cs"/>
              </a:rPr>
              <a:t>鄭毓棠</a:t>
            </a:r>
            <a:endParaRPr kumimoji="0" lang="es-SV" sz="1400" b="0" i="0" u="none" strike="noStrike" kern="1200" cap="none" spc="0" normalizeH="0" baseline="0" noProof="0" dirty="0">
              <a:ln>
                <a:noFill/>
              </a:ln>
              <a:solidFill>
                <a:srgbClr val="575757"/>
              </a:solidFill>
              <a:effectLst/>
              <a:uLnTx/>
              <a:uFillTx/>
              <a:latin typeface="微軟正黑體" panose="020B0604030504040204" pitchFamily="34" charset="-120"/>
              <a:ea typeface="微軟正黑體" panose="020B0604030504040204" pitchFamily="34" charset="-120"/>
              <a:cs typeface="+mn-cs"/>
            </a:endParaRPr>
          </a:p>
        </p:txBody>
      </p:sp>
      <p:sp>
        <p:nvSpPr>
          <p:cNvPr id="20" name="29 Elipse"/>
          <p:cNvSpPr>
            <a:spLocks noChangeAspect="1"/>
          </p:cNvSpPr>
          <p:nvPr/>
        </p:nvSpPr>
        <p:spPr bwMode="auto">
          <a:xfrm>
            <a:off x="4174586" y="3124109"/>
            <a:ext cx="266846" cy="266833"/>
          </a:xfrm>
          <a:prstGeom prst="ellipse">
            <a:avLst/>
          </a:prstGeom>
          <a:noFill/>
          <a:ln>
            <a:solidFill>
              <a:schemeClr val="tx2"/>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86962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1F1F1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03</a:t>
            </a:r>
            <a:endParaRPr kumimoji="0" lang="es-SV" sz="1200" b="0" i="0" u="none" strike="noStrike" kern="1200" cap="none" spc="0" normalizeH="0" baseline="0" noProof="0" dirty="0">
              <a:ln>
                <a:noFill/>
              </a:ln>
              <a:solidFill>
                <a:srgbClr val="1F1F1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2" name="30 Rectángulo"/>
          <p:cNvSpPr/>
          <p:nvPr/>
        </p:nvSpPr>
        <p:spPr>
          <a:xfrm>
            <a:off x="4572000" y="3124637"/>
            <a:ext cx="3014258" cy="268397"/>
          </a:xfrm>
          <a:prstGeom prst="rect">
            <a:avLst/>
          </a:prstGeom>
          <a:noFill/>
        </p:spPr>
        <p:txBody>
          <a:bodyPr wrap="square" lIns="32954" tIns="16505" rIns="32954" bIns="16505">
            <a:spAutoFit/>
          </a:bodyPr>
          <a:lstStyle/>
          <a:p>
            <a:pPr marL="0" marR="0" lvl="0" indent="0" algn="just" defTabSz="652072" rtl="0" eaLnBrk="1" fontAlgn="auto" latinLnBrk="0" hangingPunct="1">
              <a:lnSpc>
                <a:spcPct val="12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575757"/>
                </a:solidFill>
                <a:effectLst/>
                <a:uLnTx/>
                <a:uFillTx/>
                <a:latin typeface="微軟正黑體" panose="020B0604030504040204" pitchFamily="34" charset="-120"/>
                <a:ea typeface="微軟正黑體" panose="020B0604030504040204" pitchFamily="34" charset="-120"/>
                <a:cs typeface="+mn-cs"/>
              </a:rPr>
              <a:t>生產工廠</a:t>
            </a:r>
            <a:r>
              <a:rPr kumimoji="0" lang="en-US" altLang="zh-TW" sz="1400" b="1" i="0" u="none" strike="noStrike" kern="1200" cap="none" spc="0" normalizeH="0" baseline="0" noProof="0" dirty="0">
                <a:ln>
                  <a:noFill/>
                </a:ln>
                <a:solidFill>
                  <a:srgbClr val="575757"/>
                </a:solidFill>
                <a:effectLst/>
                <a:uLnTx/>
                <a:uFillTx/>
                <a:latin typeface="微軟正黑體" panose="020B0604030504040204" pitchFamily="34" charset="-120"/>
                <a:ea typeface="微軟正黑體" panose="020B0604030504040204" pitchFamily="34" charset="-120"/>
                <a:cs typeface="+mn-cs"/>
              </a:rPr>
              <a:t>: </a:t>
            </a:r>
            <a:r>
              <a:rPr kumimoji="0" lang="zh-TW" altLang="en-US" sz="1400" b="0" i="0" u="none" strike="noStrike" kern="1200" cap="none" spc="0" normalizeH="0" baseline="0" noProof="0" dirty="0">
                <a:ln>
                  <a:noFill/>
                </a:ln>
                <a:solidFill>
                  <a:srgbClr val="575757"/>
                </a:solidFill>
                <a:effectLst/>
                <a:uLnTx/>
                <a:uFillTx/>
                <a:latin typeface="微軟正黑體" panose="020B0604030504040204" pitchFamily="34" charset="-120"/>
                <a:ea typeface="微軟正黑體" panose="020B0604030504040204" pitchFamily="34" charset="-120"/>
                <a:cs typeface="+mn-cs"/>
              </a:rPr>
              <a:t>台南</a:t>
            </a:r>
            <a:r>
              <a:rPr kumimoji="0" lang="en-US" altLang="zh-TW" sz="1400" b="0" i="0" u="none" strike="noStrike" kern="1200" cap="none" spc="0" normalizeH="0" baseline="0" noProof="0" dirty="0">
                <a:ln>
                  <a:noFill/>
                </a:ln>
                <a:solidFill>
                  <a:srgbClr val="575757"/>
                </a:solidFill>
                <a:effectLst/>
                <a:uLnTx/>
                <a:uFillTx/>
                <a:latin typeface="微軟正黑體" panose="020B0604030504040204" pitchFamily="34" charset="-120"/>
                <a:ea typeface="微軟正黑體" panose="020B0604030504040204" pitchFamily="34" charset="-120"/>
                <a:cs typeface="+mn-cs"/>
              </a:rPr>
              <a:t>PVC</a:t>
            </a:r>
            <a:r>
              <a:rPr kumimoji="0" lang="zh-TW" altLang="en-US" sz="1400" b="0" i="0" u="none" strike="noStrike" kern="1200" cap="none" spc="0" normalizeH="0" baseline="0" noProof="0" dirty="0">
                <a:ln>
                  <a:noFill/>
                </a:ln>
                <a:solidFill>
                  <a:srgbClr val="575757"/>
                </a:solidFill>
                <a:effectLst/>
                <a:uLnTx/>
                <a:uFillTx/>
                <a:latin typeface="微軟正黑體" panose="020B0604030504040204" pitchFamily="34" charset="-120"/>
                <a:ea typeface="微軟正黑體" panose="020B0604030504040204" pitchFamily="34" charset="-120"/>
                <a:cs typeface="+mn-cs"/>
              </a:rPr>
              <a:t>廠、台南</a:t>
            </a:r>
            <a:r>
              <a:rPr kumimoji="0" lang="en-US" altLang="zh-TW" sz="1400" b="0" i="0" u="none" strike="noStrike" kern="1200" cap="none" spc="0" normalizeH="0" baseline="0" noProof="0" dirty="0">
                <a:ln>
                  <a:noFill/>
                </a:ln>
                <a:solidFill>
                  <a:srgbClr val="575757"/>
                </a:solidFill>
                <a:effectLst/>
                <a:uLnTx/>
                <a:uFillTx/>
                <a:latin typeface="微軟正黑體" panose="020B0604030504040204" pitchFamily="34" charset="-120"/>
                <a:ea typeface="微軟正黑體" panose="020B0604030504040204" pitchFamily="34" charset="-120"/>
                <a:cs typeface="+mn-cs"/>
              </a:rPr>
              <a:t>PU</a:t>
            </a:r>
            <a:r>
              <a:rPr kumimoji="0" lang="zh-TW" altLang="en-US" sz="1400" b="0" i="0" u="none" strike="noStrike" kern="1200" cap="none" spc="0" normalizeH="0" baseline="0" noProof="0" dirty="0">
                <a:ln>
                  <a:noFill/>
                </a:ln>
                <a:solidFill>
                  <a:srgbClr val="575757"/>
                </a:solidFill>
                <a:effectLst/>
                <a:uLnTx/>
                <a:uFillTx/>
                <a:latin typeface="微軟正黑體" panose="020B0604030504040204" pitchFamily="34" charset="-120"/>
                <a:ea typeface="微軟正黑體" panose="020B0604030504040204" pitchFamily="34" charset="-120"/>
                <a:cs typeface="+mn-cs"/>
              </a:rPr>
              <a:t>廠</a:t>
            </a:r>
          </a:p>
        </p:txBody>
      </p:sp>
      <p:pic>
        <p:nvPicPr>
          <p:cNvPr id="23" name="圖片 2">
            <a:extLst>
              <a:ext uri="{FF2B5EF4-FFF2-40B4-BE49-F238E27FC236}">
                <a16:creationId xmlns:a16="http://schemas.microsoft.com/office/drawing/2014/main" id="{A39C5A84-989A-E2E0-7DC7-8AFAF81E8BBE}"/>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6773" b="6773"/>
          <a:stretch>
            <a:fillRect/>
          </a:stretch>
        </p:blipFill>
        <p:spPr bwMode="auto">
          <a:xfrm>
            <a:off x="523875" y="1038225"/>
            <a:ext cx="3355975"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29 Elipse">
            <a:extLst>
              <a:ext uri="{FF2B5EF4-FFF2-40B4-BE49-F238E27FC236}">
                <a16:creationId xmlns:a16="http://schemas.microsoft.com/office/drawing/2014/main" id="{6212CB45-F310-62B6-F641-2E6D20FF3E49}"/>
              </a:ext>
            </a:extLst>
          </p:cNvPr>
          <p:cNvSpPr>
            <a:spLocks noChangeAspect="1"/>
          </p:cNvSpPr>
          <p:nvPr/>
        </p:nvSpPr>
        <p:spPr bwMode="auto">
          <a:xfrm>
            <a:off x="4175842" y="3530364"/>
            <a:ext cx="266846" cy="266833"/>
          </a:xfrm>
          <a:prstGeom prst="ellipse">
            <a:avLst/>
          </a:prstGeom>
          <a:noFill/>
          <a:ln>
            <a:solidFill>
              <a:schemeClr val="tx2"/>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86962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1F1F1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04</a:t>
            </a:r>
            <a:endParaRPr kumimoji="0" lang="es-SV" sz="1200" b="0" i="0" u="none" strike="noStrike" kern="1200" cap="none" spc="0" normalizeH="0" baseline="0" noProof="0" dirty="0">
              <a:ln>
                <a:noFill/>
              </a:ln>
              <a:solidFill>
                <a:srgbClr val="1F1F1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30" name="29 Elipse">
            <a:extLst>
              <a:ext uri="{FF2B5EF4-FFF2-40B4-BE49-F238E27FC236}">
                <a16:creationId xmlns:a16="http://schemas.microsoft.com/office/drawing/2014/main" id="{1BCD2BF9-DE65-D7C4-C5DB-4CE73E8BE144}"/>
              </a:ext>
            </a:extLst>
          </p:cNvPr>
          <p:cNvSpPr>
            <a:spLocks noChangeAspect="1"/>
          </p:cNvSpPr>
          <p:nvPr/>
        </p:nvSpPr>
        <p:spPr bwMode="auto">
          <a:xfrm>
            <a:off x="4174586" y="3940100"/>
            <a:ext cx="266846" cy="266833"/>
          </a:xfrm>
          <a:prstGeom prst="ellipse">
            <a:avLst/>
          </a:prstGeom>
          <a:noFill/>
          <a:ln>
            <a:solidFill>
              <a:schemeClr val="tx2"/>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86962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srgbClr val="1F1F1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05</a:t>
            </a:r>
            <a:endParaRPr kumimoji="0" lang="es-SV" sz="1200" b="0" i="0" u="none" strike="noStrike" kern="1200" cap="none" spc="0" normalizeH="0" baseline="0" noProof="0" dirty="0">
              <a:ln>
                <a:noFill/>
              </a:ln>
              <a:solidFill>
                <a:srgbClr val="1F1F1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31" name="30 Rectángulo">
            <a:extLst>
              <a:ext uri="{FF2B5EF4-FFF2-40B4-BE49-F238E27FC236}">
                <a16:creationId xmlns:a16="http://schemas.microsoft.com/office/drawing/2014/main" id="{CA935F97-2490-FB4A-082C-25F2671B73E6}"/>
              </a:ext>
            </a:extLst>
          </p:cNvPr>
          <p:cNvSpPr/>
          <p:nvPr/>
        </p:nvSpPr>
        <p:spPr>
          <a:xfrm>
            <a:off x="4573866" y="3530981"/>
            <a:ext cx="3014258" cy="291865"/>
          </a:xfrm>
          <a:prstGeom prst="rect">
            <a:avLst/>
          </a:prstGeom>
          <a:noFill/>
        </p:spPr>
        <p:txBody>
          <a:bodyPr wrap="square" lIns="32954" tIns="16505" rIns="32954" bIns="16505">
            <a:spAutoFit/>
          </a:bodyPr>
          <a:lstStyle/>
          <a:p>
            <a:pPr marL="0" marR="0" lvl="0" indent="0" algn="just" defTabSz="652072" rtl="0" eaLnBrk="1" fontAlgn="auto" latinLnBrk="0" hangingPunct="1">
              <a:lnSpc>
                <a:spcPct val="12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575757"/>
                </a:solidFill>
                <a:effectLst/>
                <a:uLnTx/>
                <a:uFillTx/>
                <a:latin typeface="微軟正黑體" panose="020B0604030504040204" pitchFamily="34" charset="-120"/>
                <a:ea typeface="微軟正黑體" panose="020B0604030504040204" pitchFamily="34" charset="-120"/>
                <a:cs typeface="+mn-cs"/>
              </a:rPr>
              <a:t>資本額</a:t>
            </a:r>
            <a:r>
              <a:rPr kumimoji="0" lang="en-US" altLang="zh-TW" sz="1400" b="1" i="0" u="none" strike="noStrike" kern="1200" cap="none" spc="0" normalizeH="0" baseline="0" noProof="0" dirty="0">
                <a:ln>
                  <a:noFill/>
                </a:ln>
                <a:solidFill>
                  <a:srgbClr val="575757"/>
                </a:solidFill>
                <a:effectLst/>
                <a:uLnTx/>
                <a:uFillTx/>
                <a:latin typeface="微軟正黑體" panose="020B0604030504040204" pitchFamily="34" charset="-120"/>
                <a:ea typeface="微軟正黑體" panose="020B0604030504040204" pitchFamily="34" charset="-120"/>
                <a:cs typeface="+mn-cs"/>
              </a:rPr>
              <a:t>:</a:t>
            </a:r>
            <a:r>
              <a:rPr kumimoji="0" lang="zh-TW" altLang="en-US" sz="1400" b="0" i="0" u="none" strike="noStrike" kern="1200" cap="none" spc="0" normalizeH="0" baseline="0" noProof="0" dirty="0">
                <a:ln>
                  <a:noFill/>
                </a:ln>
                <a:solidFill>
                  <a:srgbClr val="575757"/>
                </a:solidFill>
                <a:effectLst/>
                <a:uLnTx/>
                <a:uFillTx/>
                <a:latin typeface="微軟正黑體" panose="020B0604030504040204" pitchFamily="34" charset="-120"/>
                <a:ea typeface="微軟正黑體" panose="020B0604030504040204" pitchFamily="34" charset="-120"/>
                <a:cs typeface="+mn-cs"/>
              </a:rPr>
              <a:t>新台幣</a:t>
            </a:r>
            <a:r>
              <a:rPr kumimoji="0" lang="en-US" altLang="zh-TW" sz="1400" b="0" i="0" u="none" strike="noStrike" kern="1200" cap="none" spc="0" normalizeH="0" baseline="0" noProof="0" dirty="0">
                <a:ln>
                  <a:noFill/>
                </a:ln>
                <a:solidFill>
                  <a:srgbClr val="575757"/>
                </a:solidFill>
                <a:effectLst/>
                <a:uLnTx/>
                <a:uFillTx/>
                <a:latin typeface="微軟正黑體" panose="020B0604030504040204" pitchFamily="34" charset="-120"/>
                <a:ea typeface="微軟正黑體" panose="020B0604030504040204" pitchFamily="34" charset="-120"/>
                <a:cs typeface="+mn-cs"/>
              </a:rPr>
              <a:t>7.88</a:t>
            </a:r>
            <a:r>
              <a:rPr kumimoji="0" lang="zh-TW" altLang="en-US" sz="1400" b="0" i="0" u="none" strike="noStrike" kern="1200" cap="none" spc="0" normalizeH="0" baseline="0" noProof="0" dirty="0">
                <a:ln>
                  <a:noFill/>
                </a:ln>
                <a:solidFill>
                  <a:srgbClr val="575757"/>
                </a:solidFill>
                <a:effectLst/>
                <a:uLnTx/>
                <a:uFillTx/>
                <a:latin typeface="微軟正黑體" panose="020B0604030504040204" pitchFamily="34" charset="-120"/>
                <a:ea typeface="微軟正黑體" panose="020B0604030504040204" pitchFamily="34" charset="-120"/>
                <a:cs typeface="+mn-cs"/>
              </a:rPr>
              <a:t>億元 </a:t>
            </a:r>
          </a:p>
        </p:txBody>
      </p:sp>
      <p:sp>
        <p:nvSpPr>
          <p:cNvPr id="33" name="文字方塊 32">
            <a:extLst>
              <a:ext uri="{FF2B5EF4-FFF2-40B4-BE49-F238E27FC236}">
                <a16:creationId xmlns:a16="http://schemas.microsoft.com/office/drawing/2014/main" id="{82873FF2-F5B6-840B-A15B-8AA959B1CE84}"/>
              </a:ext>
            </a:extLst>
          </p:cNvPr>
          <p:cNvSpPr txBox="1"/>
          <p:nvPr/>
        </p:nvSpPr>
        <p:spPr>
          <a:xfrm>
            <a:off x="3879850" y="1362592"/>
            <a:ext cx="6121666" cy="523220"/>
          </a:xfrm>
          <a:prstGeom prst="rect">
            <a:avLst/>
          </a:prstGeom>
          <a:noFill/>
        </p:spPr>
        <p:txBody>
          <a:bodyPr wrap="square">
            <a:spAutoFit/>
          </a:bodyPr>
          <a:lstStyle/>
          <a:p>
            <a:pPr marL="0" marR="0" lvl="0" indent="0" algn="l" defTabSz="876377"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合成皮、塑膠皮</a:t>
            </a:r>
          </a:p>
        </p:txBody>
      </p:sp>
      <p:pic>
        <p:nvPicPr>
          <p:cNvPr id="35" name="圖片 34" descr="一張含有 標誌, 美工圖案, 圖形, 符號 的圖片&#10;&#10;自動產生的描述">
            <a:extLst>
              <a:ext uri="{FF2B5EF4-FFF2-40B4-BE49-F238E27FC236}">
                <a16:creationId xmlns:a16="http://schemas.microsoft.com/office/drawing/2014/main" id="{B6B7F638-D7B2-6E0A-E52B-3A169E2EA25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7" b="95428" l="3085" r="98972">
                        <a14:foregroundMark x1="5941" y1="44924" x2="5941" y2="44924"/>
                        <a14:foregroundMark x1="58440" y1="5201" x2="58440" y2="5201"/>
                        <a14:foregroundMark x1="53413" y1="1007" x2="53413" y2="1007"/>
                        <a14:foregroundMark x1="3085" y1="52349" x2="3085" y2="52349"/>
                        <a14:foregroundMark x1="51899" y1="86493" x2="51899" y2="86493"/>
                        <a14:foregroundMark x1="34761" y1="94086" x2="41902" y2="95428"/>
                        <a14:foregroundMark x1="41902" y1="95428" x2="51500" y2="94086"/>
                        <a14:foregroundMark x1="92574" y1="69715" x2="95830" y2="64723"/>
                        <a14:foregroundMark x1="98972" y1="54740" x2="98972" y2="54740"/>
                      </a14:backgroundRemoval>
                    </a14:imgEffect>
                  </a14:imgLayer>
                </a14:imgProps>
              </a:ext>
              <a:ext uri="{28A0092B-C50C-407E-A947-70E740481C1C}">
                <a14:useLocalDpi xmlns:a14="http://schemas.microsoft.com/office/drawing/2010/main" val="0"/>
              </a:ext>
            </a:extLst>
          </a:blip>
          <a:stretch>
            <a:fillRect/>
          </a:stretch>
        </p:blipFill>
        <p:spPr>
          <a:xfrm>
            <a:off x="8244408" y="4787332"/>
            <a:ext cx="385086" cy="262224"/>
          </a:xfrm>
          <a:prstGeom prst="rect">
            <a:avLst/>
          </a:prstGeom>
        </p:spPr>
      </p:pic>
      <p:sp>
        <p:nvSpPr>
          <p:cNvPr id="3" name="30 Rectángulo">
            <a:extLst>
              <a:ext uri="{FF2B5EF4-FFF2-40B4-BE49-F238E27FC236}">
                <a16:creationId xmlns:a16="http://schemas.microsoft.com/office/drawing/2014/main" id="{231158CC-0152-74D4-5EF6-A40D9F687B3A}"/>
              </a:ext>
            </a:extLst>
          </p:cNvPr>
          <p:cNvSpPr/>
          <p:nvPr/>
        </p:nvSpPr>
        <p:spPr>
          <a:xfrm>
            <a:off x="4572000" y="3904937"/>
            <a:ext cx="3014258" cy="301996"/>
          </a:xfrm>
          <a:prstGeom prst="rect">
            <a:avLst/>
          </a:prstGeom>
          <a:noFill/>
        </p:spPr>
        <p:txBody>
          <a:bodyPr wrap="square" lIns="32954" tIns="16505" rIns="32954" bIns="16505">
            <a:spAutoFit/>
          </a:bodyPr>
          <a:lstStyle/>
          <a:p>
            <a:pPr marL="0" marR="0" lvl="0" indent="0" algn="just" defTabSz="652072" rtl="0" eaLnBrk="1" fontAlgn="auto" latinLnBrk="0" hangingPunct="1">
              <a:lnSpc>
                <a:spcPct val="120000"/>
              </a:lnSpc>
              <a:spcBef>
                <a:spcPts val="0"/>
              </a:spcBef>
              <a:spcAft>
                <a:spcPts val="0"/>
              </a:spcAft>
              <a:buClrTx/>
              <a:buSzTx/>
              <a:buFontTx/>
              <a:buNone/>
              <a:tabLst/>
              <a:defRPr/>
            </a:pPr>
            <a:r>
              <a:rPr kumimoji="0" lang="zh-TW" altLang="en-US" sz="1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土地總面積</a:t>
            </a:r>
            <a:r>
              <a:rPr kumimoji="0" lang="en-US" altLang="zh-TW" sz="1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:26,383</a:t>
            </a:r>
            <a:r>
              <a:rPr kumimoji="0" lang="zh-TW" altLang="en-US" sz="1600" b="1"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坪</a:t>
            </a:r>
          </a:p>
        </p:txBody>
      </p:sp>
    </p:spTree>
    <p:extLst>
      <p:ext uri="{BB962C8B-B14F-4D97-AF65-F5344CB8AC3E}">
        <p14:creationId xmlns:p14="http://schemas.microsoft.com/office/powerpoint/2010/main" val="4198300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圖片 16">
            <a:extLst>
              <a:ext uri="{FF2B5EF4-FFF2-40B4-BE49-F238E27FC236}">
                <a16:creationId xmlns:a16="http://schemas.microsoft.com/office/drawing/2014/main" id="{B4DBCFC1-210C-13B6-984B-63DE2FD3F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850701"/>
            <a:ext cx="1826419" cy="3442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圖片 17">
            <a:extLst>
              <a:ext uri="{FF2B5EF4-FFF2-40B4-BE49-F238E27FC236}">
                <a16:creationId xmlns:a16="http://schemas.microsoft.com/office/drawing/2014/main" id="{80188303-8B47-1829-26A1-98B934AA3B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2329" y="1086136"/>
            <a:ext cx="2876550"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文字方塊 19">
            <a:extLst>
              <a:ext uri="{FF2B5EF4-FFF2-40B4-BE49-F238E27FC236}">
                <a16:creationId xmlns:a16="http://schemas.microsoft.com/office/drawing/2014/main" id="{3DF02394-246D-0B60-D5CA-68EA4E70083C}"/>
              </a:ext>
            </a:extLst>
          </p:cNvPr>
          <p:cNvSpPr txBox="1">
            <a:spLocks noChangeArrowheads="1"/>
          </p:cNvSpPr>
          <p:nvPr/>
        </p:nvSpPr>
        <p:spPr bwMode="auto">
          <a:xfrm>
            <a:off x="2302707" y="2417306"/>
            <a:ext cx="2470547"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sz="3200">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0" marR="0" lvl="0" indent="0" algn="l" defTabSz="876377" rtl="0" eaLnBrk="1" fontAlgn="auto" latinLnBrk="0" hangingPunct="1">
              <a:lnSpc>
                <a:spcPct val="100000"/>
              </a:lnSpc>
              <a:spcBef>
                <a:spcPct val="0"/>
              </a:spcBef>
              <a:spcAft>
                <a:spcPts val="0"/>
              </a:spcAft>
              <a:buClrTx/>
              <a:buSzTx/>
              <a:buFontTx/>
              <a:buNone/>
              <a:tabLst/>
              <a:defRPr/>
            </a:pPr>
            <a:r>
              <a:rPr kumimoji="0" lang="zh-TW" altLang="en-US" sz="1350" b="1" i="0" u="none" strike="noStrike" kern="1200" cap="none" spc="0" normalizeH="0" baseline="0" noProof="0" dirty="0">
                <a:ln>
                  <a:noFill/>
                </a:ln>
                <a:solidFill>
                  <a:srgbClr val="1F04EA"/>
                </a:solidFill>
                <a:effectLst/>
                <a:uLnTx/>
                <a:uFillTx/>
                <a:latin typeface="標楷體" panose="03000509000000000000" pitchFamily="65" charset="-120"/>
                <a:ea typeface="標楷體" panose="03000509000000000000" pitchFamily="65" charset="-120"/>
                <a:cs typeface="+mn-cs"/>
              </a:rPr>
              <a:t>學甲一廠</a:t>
            </a:r>
            <a:r>
              <a:rPr kumimoji="0" lang="en-US" altLang="zh-TW" sz="1350" b="1" i="0" u="none" strike="noStrike" kern="1200" cap="none" spc="0" normalizeH="0" baseline="0" noProof="0" dirty="0">
                <a:ln>
                  <a:noFill/>
                </a:ln>
                <a:solidFill>
                  <a:srgbClr val="1F04EA"/>
                </a:solidFill>
                <a:effectLst/>
                <a:uLnTx/>
                <a:uFillTx/>
                <a:latin typeface="標楷體" panose="03000509000000000000" pitchFamily="65" charset="-120"/>
                <a:ea typeface="標楷體" panose="03000509000000000000" pitchFamily="65" charset="-120"/>
                <a:cs typeface="+mn-cs"/>
              </a:rPr>
              <a:t>(</a:t>
            </a:r>
            <a:r>
              <a:rPr kumimoji="0" lang="zh-TW" altLang="en-US" sz="1350" b="1" i="0" u="none" strike="noStrike" kern="1200" cap="none" spc="0" normalizeH="0" baseline="0" noProof="0" dirty="0">
                <a:ln>
                  <a:noFill/>
                </a:ln>
                <a:solidFill>
                  <a:srgbClr val="1F04EA"/>
                </a:solidFill>
                <a:effectLst/>
                <a:uLnTx/>
                <a:uFillTx/>
                <a:latin typeface="標楷體" panose="03000509000000000000" pitchFamily="65" charset="-120"/>
                <a:ea typeface="標楷體" panose="03000509000000000000" pitchFamily="65" charset="-120"/>
                <a:cs typeface="+mn-cs"/>
              </a:rPr>
              <a:t>占地 </a:t>
            </a:r>
            <a:r>
              <a:rPr kumimoji="0" lang="en-US" altLang="zh-TW" sz="1350" b="1" i="0" u="none" strike="noStrike" kern="1200" cap="none" spc="0" normalizeH="0" baseline="0" noProof="0" dirty="0">
                <a:ln>
                  <a:noFill/>
                </a:ln>
                <a:solidFill>
                  <a:srgbClr val="1F04EA"/>
                </a:solidFill>
                <a:effectLst/>
                <a:uLnTx/>
                <a:uFillTx/>
                <a:latin typeface="標楷體" panose="03000509000000000000" pitchFamily="65" charset="-120"/>
                <a:ea typeface="標楷體" panose="03000509000000000000" pitchFamily="65" charset="-120"/>
                <a:cs typeface="+mn-cs"/>
              </a:rPr>
              <a:t>12,989</a:t>
            </a:r>
            <a:r>
              <a:rPr kumimoji="0" lang="zh-TW" altLang="en-US" sz="1350" b="1" i="0" u="none" strike="noStrike" kern="1200" cap="none" spc="0" normalizeH="0" baseline="0" noProof="0" dirty="0">
                <a:ln>
                  <a:noFill/>
                </a:ln>
                <a:solidFill>
                  <a:srgbClr val="1F04EA"/>
                </a:solidFill>
                <a:effectLst/>
                <a:uLnTx/>
                <a:uFillTx/>
                <a:latin typeface="標楷體" panose="03000509000000000000" pitchFamily="65" charset="-120"/>
                <a:ea typeface="標楷體" panose="03000509000000000000" pitchFamily="65" charset="-120"/>
                <a:cs typeface="+mn-cs"/>
              </a:rPr>
              <a:t>坪</a:t>
            </a:r>
            <a:r>
              <a:rPr kumimoji="0" lang="en-US" altLang="zh-TW" sz="1350" b="1" i="0" u="none" strike="noStrike" kern="1200" cap="none" spc="0" normalizeH="0" baseline="0" noProof="0" dirty="0">
                <a:ln>
                  <a:noFill/>
                </a:ln>
                <a:solidFill>
                  <a:srgbClr val="1F04EA"/>
                </a:solidFill>
                <a:effectLst/>
                <a:uLnTx/>
                <a:uFillTx/>
                <a:latin typeface="標楷體" panose="03000509000000000000" pitchFamily="65" charset="-120"/>
                <a:ea typeface="標楷體" panose="03000509000000000000" pitchFamily="65" charset="-120"/>
                <a:cs typeface="+mn-cs"/>
              </a:rPr>
              <a:t>)</a:t>
            </a:r>
            <a:endParaRPr kumimoji="0" lang="zh-TW" altLang="en-US" sz="1350" b="1" i="0" u="none" strike="noStrike" kern="1200" cap="none" spc="0" normalizeH="0" baseline="0" noProof="0" dirty="0">
              <a:ln>
                <a:noFill/>
              </a:ln>
              <a:solidFill>
                <a:srgbClr val="1F04EA"/>
              </a:solidFill>
              <a:effectLst/>
              <a:uLnTx/>
              <a:uFillTx/>
              <a:latin typeface="標楷體" panose="03000509000000000000" pitchFamily="65" charset="-120"/>
              <a:ea typeface="標楷體" panose="03000509000000000000" pitchFamily="65" charset="-120"/>
              <a:cs typeface="+mn-cs"/>
            </a:endParaRPr>
          </a:p>
        </p:txBody>
      </p:sp>
      <p:sp>
        <p:nvSpPr>
          <p:cNvPr id="27655" name="文字方塊 20">
            <a:extLst>
              <a:ext uri="{FF2B5EF4-FFF2-40B4-BE49-F238E27FC236}">
                <a16:creationId xmlns:a16="http://schemas.microsoft.com/office/drawing/2014/main" id="{099D37CA-1CDC-0987-9A2C-DB173A20B105}"/>
              </a:ext>
            </a:extLst>
          </p:cNvPr>
          <p:cNvSpPr txBox="1">
            <a:spLocks noChangeArrowheads="1"/>
          </p:cNvSpPr>
          <p:nvPr/>
        </p:nvSpPr>
        <p:spPr bwMode="auto">
          <a:xfrm>
            <a:off x="2337850" y="4424840"/>
            <a:ext cx="251102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sz="3200">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0" marR="0" lvl="0" indent="0" algn="l" defTabSz="876377" rtl="0" eaLnBrk="1" fontAlgn="auto" latinLnBrk="0" hangingPunct="1">
              <a:lnSpc>
                <a:spcPct val="100000"/>
              </a:lnSpc>
              <a:spcBef>
                <a:spcPct val="0"/>
              </a:spcBef>
              <a:spcAft>
                <a:spcPts val="0"/>
              </a:spcAft>
              <a:buClrTx/>
              <a:buSzTx/>
              <a:buFontTx/>
              <a:buNone/>
              <a:tabLst/>
              <a:defRPr/>
            </a:pPr>
            <a:r>
              <a:rPr kumimoji="0" lang="zh-TW" altLang="en-US" sz="1350" b="1" i="0" u="none" strike="noStrike" kern="1200" cap="none" spc="0" normalizeH="0" baseline="0" noProof="0" dirty="0">
                <a:ln>
                  <a:noFill/>
                </a:ln>
                <a:solidFill>
                  <a:srgbClr val="1F04EA"/>
                </a:solidFill>
                <a:effectLst/>
                <a:uLnTx/>
                <a:uFillTx/>
                <a:latin typeface="標楷體" panose="03000509000000000000" pitchFamily="65" charset="-120"/>
                <a:ea typeface="標楷體" panose="03000509000000000000" pitchFamily="65" charset="-120"/>
                <a:cs typeface="+mn-cs"/>
              </a:rPr>
              <a:t>學甲四廠</a:t>
            </a:r>
            <a:r>
              <a:rPr kumimoji="0" lang="en-US" altLang="zh-TW" sz="1350" b="1" i="0" u="none" strike="noStrike" kern="1200" cap="none" spc="0" normalizeH="0" baseline="0" noProof="0" dirty="0">
                <a:ln>
                  <a:noFill/>
                </a:ln>
                <a:solidFill>
                  <a:srgbClr val="1F04EA"/>
                </a:solidFill>
                <a:effectLst/>
                <a:uLnTx/>
                <a:uFillTx/>
                <a:latin typeface="標楷體" panose="03000509000000000000" pitchFamily="65" charset="-120"/>
                <a:ea typeface="標楷體" panose="03000509000000000000" pitchFamily="65" charset="-120"/>
                <a:cs typeface="+mn-cs"/>
              </a:rPr>
              <a:t>(</a:t>
            </a:r>
            <a:r>
              <a:rPr kumimoji="0" lang="zh-TW" altLang="en-US" sz="1350" b="1" i="0" u="none" strike="noStrike" kern="1200" cap="none" spc="0" normalizeH="0" baseline="0" noProof="0" dirty="0">
                <a:ln>
                  <a:noFill/>
                </a:ln>
                <a:solidFill>
                  <a:srgbClr val="1F04EA"/>
                </a:solidFill>
                <a:effectLst/>
                <a:uLnTx/>
                <a:uFillTx/>
                <a:latin typeface="標楷體" panose="03000509000000000000" pitchFamily="65" charset="-120"/>
                <a:ea typeface="標楷體" panose="03000509000000000000" pitchFamily="65" charset="-120"/>
                <a:cs typeface="+mn-cs"/>
              </a:rPr>
              <a:t>占地 </a:t>
            </a:r>
            <a:r>
              <a:rPr kumimoji="0" lang="en-US" altLang="zh-TW" sz="1350" b="1" i="0" u="none" strike="noStrike" kern="1200" cap="none" spc="0" normalizeH="0" baseline="0" noProof="0" dirty="0">
                <a:ln>
                  <a:noFill/>
                </a:ln>
                <a:solidFill>
                  <a:srgbClr val="1F04EA"/>
                </a:solidFill>
                <a:effectLst/>
                <a:uLnTx/>
                <a:uFillTx/>
                <a:latin typeface="標楷體" panose="03000509000000000000" pitchFamily="65" charset="-120"/>
                <a:ea typeface="標楷體" panose="03000509000000000000" pitchFamily="65" charset="-120"/>
                <a:cs typeface="+mn-cs"/>
              </a:rPr>
              <a:t>13,394</a:t>
            </a:r>
            <a:r>
              <a:rPr kumimoji="0" lang="zh-TW" altLang="en-US" sz="1350" b="1" i="0" u="none" strike="noStrike" kern="1200" cap="none" spc="0" normalizeH="0" baseline="0" noProof="0" dirty="0">
                <a:ln>
                  <a:noFill/>
                </a:ln>
                <a:solidFill>
                  <a:srgbClr val="1F04EA"/>
                </a:solidFill>
                <a:effectLst/>
                <a:uLnTx/>
                <a:uFillTx/>
                <a:latin typeface="標楷體" panose="03000509000000000000" pitchFamily="65" charset="-120"/>
                <a:ea typeface="標楷體" panose="03000509000000000000" pitchFamily="65" charset="-120"/>
                <a:cs typeface="+mn-cs"/>
              </a:rPr>
              <a:t>坪</a:t>
            </a:r>
            <a:r>
              <a:rPr kumimoji="0" lang="en-US" altLang="zh-TW" sz="1350" b="1" i="0" u="none" strike="noStrike" kern="1200" cap="none" spc="0" normalizeH="0" baseline="0" noProof="0" dirty="0">
                <a:ln>
                  <a:noFill/>
                </a:ln>
                <a:solidFill>
                  <a:srgbClr val="1F04EA"/>
                </a:solidFill>
                <a:effectLst/>
                <a:uLnTx/>
                <a:uFillTx/>
                <a:latin typeface="標楷體" panose="03000509000000000000" pitchFamily="65" charset="-120"/>
                <a:ea typeface="標楷體" panose="03000509000000000000" pitchFamily="65" charset="-120"/>
                <a:cs typeface="+mn-cs"/>
              </a:rPr>
              <a:t>)</a:t>
            </a:r>
          </a:p>
        </p:txBody>
      </p:sp>
      <p:cxnSp>
        <p:nvCxnSpPr>
          <p:cNvPr id="25" name="直線單箭頭接點 24">
            <a:extLst>
              <a:ext uri="{FF2B5EF4-FFF2-40B4-BE49-F238E27FC236}">
                <a16:creationId xmlns:a16="http://schemas.microsoft.com/office/drawing/2014/main" id="{4E496664-4CEB-9903-2EAC-4A74283A2A10}"/>
              </a:ext>
            </a:extLst>
          </p:cNvPr>
          <p:cNvCxnSpPr>
            <a:cxnSpLocks/>
            <a:endCxn id="27653" idx="3"/>
          </p:cNvCxnSpPr>
          <p:nvPr/>
        </p:nvCxnSpPr>
        <p:spPr>
          <a:xfrm flipH="1" flipV="1">
            <a:off x="4848879" y="1731455"/>
            <a:ext cx="1199702" cy="1105805"/>
          </a:xfrm>
          <a:prstGeom prst="straightConnector1">
            <a:avLst/>
          </a:prstGeom>
          <a:ln w="254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id="{74E3D818-79B0-AC3F-CE12-07A34471AF7E}"/>
              </a:ext>
            </a:extLst>
          </p:cNvPr>
          <p:cNvCxnSpPr>
            <a:cxnSpLocks/>
            <a:endCxn id="27658" idx="3"/>
          </p:cNvCxnSpPr>
          <p:nvPr/>
        </p:nvCxnSpPr>
        <p:spPr>
          <a:xfrm flipH="1">
            <a:off x="4794575" y="2837259"/>
            <a:ext cx="1254006" cy="762892"/>
          </a:xfrm>
          <a:prstGeom prst="straightConnector1">
            <a:avLst/>
          </a:prstGeom>
          <a:ln w="254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7658" name="圖片 2">
            <a:extLst>
              <a:ext uri="{FF2B5EF4-FFF2-40B4-BE49-F238E27FC236}">
                <a16:creationId xmlns:a16="http://schemas.microsoft.com/office/drawing/2014/main" id="{F235D18D-6888-27DD-6CF9-32AAC24FED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9216" y="2808981"/>
            <a:ext cx="2875359" cy="1582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標題 2">
            <a:extLst>
              <a:ext uri="{FF2B5EF4-FFF2-40B4-BE49-F238E27FC236}">
                <a16:creationId xmlns:a16="http://schemas.microsoft.com/office/drawing/2014/main" id="{96E29D41-D010-1383-0EE1-FC5EFAD0ED1E}"/>
              </a:ext>
            </a:extLst>
          </p:cNvPr>
          <p:cNvSpPr>
            <a:spLocks noGrp="1"/>
          </p:cNvSpPr>
          <p:nvPr>
            <p:ph type="ctrTitle"/>
          </p:nvPr>
        </p:nvSpPr>
        <p:spPr/>
        <p:txBody>
          <a:bodyPr>
            <a:normAutofit/>
          </a:bodyPr>
          <a:lstStyle/>
          <a:p>
            <a:r>
              <a:rPr lang="zh-TW" altLang="en-US" sz="2400" b="1" dirty="0">
                <a:effectLst>
                  <a:outerShdw blurRad="38100" dist="38100" dir="2700000" algn="tl">
                    <a:srgbClr val="000000">
                      <a:alpha val="43137"/>
                    </a:srgbClr>
                  </a:outerShdw>
                </a:effectLst>
              </a:rPr>
              <a:t>信立 為</a:t>
            </a:r>
            <a:r>
              <a:rPr lang="en-US" altLang="zh-TW" sz="2400" b="1" dirty="0">
                <a:effectLst>
                  <a:outerShdw blurRad="38100" dist="38100" dir="2700000" algn="tl">
                    <a:srgbClr val="000000">
                      <a:alpha val="43137"/>
                    </a:srgbClr>
                  </a:outerShdw>
                </a:effectLst>
              </a:rPr>
              <a:t>100%MIT</a:t>
            </a:r>
            <a:r>
              <a:rPr lang="zh-TW" altLang="en-US" sz="2400" b="1" dirty="0">
                <a:effectLst>
                  <a:outerShdw blurRad="38100" dist="38100" dir="2700000" algn="tl">
                    <a:srgbClr val="000000">
                      <a:alpha val="43137"/>
                    </a:srgbClr>
                  </a:outerShdw>
                </a:effectLst>
              </a:rPr>
              <a:t> 合成皮、塑膠皮</a:t>
            </a:r>
          </a:p>
        </p:txBody>
      </p:sp>
      <p:pic>
        <p:nvPicPr>
          <p:cNvPr id="6" name="圖片 5" descr="一張含有 標誌, 美工圖案, 圖形, 符號 的圖片&#10;&#10;自動產生的描述">
            <a:extLst>
              <a:ext uri="{FF2B5EF4-FFF2-40B4-BE49-F238E27FC236}">
                <a16:creationId xmlns:a16="http://schemas.microsoft.com/office/drawing/2014/main" id="{B50DB988-2644-6B4F-F598-4AC3EFD2B6C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7" b="95428" l="3085" r="98972">
                        <a14:foregroundMark x1="5941" y1="44924" x2="5941" y2="44924"/>
                        <a14:foregroundMark x1="58440" y1="5201" x2="58440" y2="5201"/>
                        <a14:foregroundMark x1="53413" y1="1007" x2="53413" y2="1007"/>
                        <a14:foregroundMark x1="3085" y1="52349" x2="3085" y2="52349"/>
                        <a14:foregroundMark x1="51899" y1="86493" x2="51899" y2="86493"/>
                        <a14:foregroundMark x1="34761" y1="94086" x2="41902" y2="95428"/>
                        <a14:foregroundMark x1="41902" y1="95428" x2="51500" y2="94086"/>
                        <a14:foregroundMark x1="92574" y1="69715" x2="95830" y2="64723"/>
                        <a14:foregroundMark x1="98972" y1="54740" x2="98972" y2="54740"/>
                      </a14:backgroundRemoval>
                    </a14:imgEffect>
                  </a14:imgLayer>
                </a14:imgProps>
              </a:ext>
              <a:ext uri="{28A0092B-C50C-407E-A947-70E740481C1C}">
                <a14:useLocalDpi xmlns:a14="http://schemas.microsoft.com/office/drawing/2010/main" val="0"/>
              </a:ext>
            </a:extLst>
          </a:blip>
          <a:stretch>
            <a:fillRect/>
          </a:stretch>
        </p:blipFill>
        <p:spPr>
          <a:xfrm>
            <a:off x="8244408" y="4787332"/>
            <a:ext cx="385086" cy="262224"/>
          </a:xfrm>
          <a:prstGeom prst="rect">
            <a:avLst/>
          </a:prstGeom>
        </p:spPr>
      </p:pic>
      <p:sp>
        <p:nvSpPr>
          <p:cNvPr id="7" name="10 Marcador de número de diapositiva">
            <a:extLst>
              <a:ext uri="{FF2B5EF4-FFF2-40B4-BE49-F238E27FC236}">
                <a16:creationId xmlns:a16="http://schemas.microsoft.com/office/drawing/2014/main" id="{F7FAAB4A-AF19-7337-2320-C2946D307945}"/>
              </a:ext>
            </a:extLst>
          </p:cNvPr>
          <p:cNvSpPr>
            <a:spLocks noGrp="1"/>
          </p:cNvSpPr>
          <p:nvPr>
            <p:ph type="sldNum" sz="quarter" idx="12"/>
          </p:nvPr>
        </p:nvSpPr>
        <p:spPr>
          <a:xfrm>
            <a:off x="6812614" y="4767306"/>
            <a:ext cx="2057266" cy="273812"/>
          </a:xfrm>
        </p:spPr>
        <p:txBody>
          <a:bodyPr/>
          <a:lstStyle/>
          <a:p>
            <a:pPr marL="0" marR="0" lvl="0" indent="0" algn="r" defTabSz="876377" rtl="0" eaLnBrk="1" fontAlgn="auto" latinLnBrk="0" hangingPunct="1">
              <a:lnSpc>
                <a:spcPct val="100000"/>
              </a:lnSpc>
              <a:spcBef>
                <a:spcPts val="0"/>
              </a:spcBef>
              <a:spcAft>
                <a:spcPts val="0"/>
              </a:spcAft>
              <a:buClrTx/>
              <a:buSzTx/>
              <a:buFontTx/>
              <a:buNone/>
              <a:tabLst/>
              <a:defRPr/>
            </a:pPr>
            <a:fld id="{FF439014-E629-42E3-A58B-61A0F1C8CFFE}" type="slidenum">
              <a:rPr kumimoji="0" lang="es-SV" sz="700" b="0" i="0" u="none" strike="noStrike" kern="1200" cap="none" spc="0" normalizeH="0" baseline="0" noProof="0" smtClean="0">
                <a:ln>
                  <a:noFill/>
                </a:ln>
                <a:solidFill>
                  <a:srgbClr val="1F1F1F"/>
                </a:solidFill>
                <a:effectLst/>
                <a:uLnTx/>
                <a:uFillTx/>
                <a:latin typeface="Source Sans Pro" panose="020B0503030403020204" pitchFamily="34" charset="0"/>
                <a:ea typeface="+mn-ea"/>
                <a:cs typeface="+mn-cs"/>
              </a:rPr>
              <a:pPr marL="0" marR="0" lvl="0" indent="0" algn="r" defTabSz="876377" rtl="0" eaLnBrk="1" fontAlgn="auto" latinLnBrk="0" hangingPunct="1">
                <a:lnSpc>
                  <a:spcPct val="100000"/>
                </a:lnSpc>
                <a:spcBef>
                  <a:spcPts val="0"/>
                </a:spcBef>
                <a:spcAft>
                  <a:spcPts val="0"/>
                </a:spcAft>
                <a:buClrTx/>
                <a:buSzTx/>
                <a:buFontTx/>
                <a:buNone/>
                <a:tabLst/>
                <a:defRPr/>
              </a:pPr>
              <a:t>4</a:t>
            </a:fld>
            <a:endParaRPr kumimoji="0" lang="es-SV" sz="700" b="0" i="0" u="none" strike="noStrike" kern="1200" cap="none" spc="0" normalizeH="0" baseline="0" noProof="0" dirty="0">
              <a:ln>
                <a:noFill/>
              </a:ln>
              <a:solidFill>
                <a:srgbClr val="1F1F1F"/>
              </a:solidFill>
              <a:effectLst/>
              <a:uLnTx/>
              <a:uFillTx/>
              <a:latin typeface="Source Sans Pro" panose="020B0503030403020204" pitchFamily="34" charset="0"/>
              <a:ea typeface="+mn-ea"/>
              <a:cs typeface="+mn-cs"/>
            </a:endParaRPr>
          </a:p>
        </p:txBody>
      </p:sp>
      <p:sp>
        <p:nvSpPr>
          <p:cNvPr id="2" name="文字方塊 1"/>
          <p:cNvSpPr txBox="1"/>
          <p:nvPr/>
        </p:nvSpPr>
        <p:spPr>
          <a:xfrm>
            <a:off x="5696724" y="4292798"/>
            <a:ext cx="1800200" cy="369332"/>
          </a:xfrm>
          <a:prstGeom prst="rect">
            <a:avLst/>
          </a:prstGeom>
          <a:noFill/>
        </p:spPr>
        <p:txBody>
          <a:bodyPr wrap="square" rtlCol="0">
            <a:spAutoFit/>
          </a:bodyPr>
          <a:lstStyle/>
          <a:p>
            <a:pPr marL="0" marR="0" lvl="0" indent="0" algn="l" defTabSz="876377"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共計</a:t>
            </a:r>
            <a:r>
              <a:rPr kumimoji="0" lang="en-US" altLang="zh-TW" sz="18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:26,383</a:t>
            </a:r>
            <a:r>
              <a:rPr kumimoji="0" lang="zh-TW" altLang="en-US" sz="18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坪</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4B22F79-33E3-C2BC-659F-B92D81CBD8AE}"/>
              </a:ext>
            </a:extLst>
          </p:cNvPr>
          <p:cNvSpPr>
            <a:spLocks noGrp="1"/>
          </p:cNvSpPr>
          <p:nvPr>
            <p:ph type="ctrTitle"/>
          </p:nvPr>
        </p:nvSpPr>
        <p:spPr/>
        <p:txBody>
          <a:bodyPr>
            <a:normAutofit/>
          </a:bodyPr>
          <a:lstStyle/>
          <a:p>
            <a:r>
              <a:rPr lang="zh-TW" altLang="en-US" sz="2400" b="1" dirty="0">
                <a:effectLst>
                  <a:outerShdw blurRad="38100" dist="38100" dir="2700000" algn="tl">
                    <a:srgbClr val="000000">
                      <a:alpha val="43137"/>
                    </a:srgbClr>
                  </a:outerShdw>
                </a:effectLst>
              </a:rPr>
              <a:t>主要產品</a:t>
            </a:r>
          </a:p>
        </p:txBody>
      </p:sp>
      <p:pic>
        <p:nvPicPr>
          <p:cNvPr id="28676" name="圖片 1">
            <a:extLst>
              <a:ext uri="{FF2B5EF4-FFF2-40B4-BE49-F238E27FC236}">
                <a16:creationId xmlns:a16="http://schemas.microsoft.com/office/drawing/2014/main" id="{087B6CF8-E9D2-1EDA-CFD6-A8C6A09CD6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83518"/>
            <a:ext cx="9144000" cy="4182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10 Marcador de número de diapositiva">
            <a:extLst>
              <a:ext uri="{FF2B5EF4-FFF2-40B4-BE49-F238E27FC236}">
                <a16:creationId xmlns:a16="http://schemas.microsoft.com/office/drawing/2014/main" id="{0B9C4A23-6116-3104-F456-6BD67B9FA77A}"/>
              </a:ext>
            </a:extLst>
          </p:cNvPr>
          <p:cNvSpPr>
            <a:spLocks noGrp="1"/>
          </p:cNvSpPr>
          <p:nvPr>
            <p:ph type="sldNum" sz="quarter" idx="12"/>
          </p:nvPr>
        </p:nvSpPr>
        <p:spPr>
          <a:xfrm>
            <a:off x="6812614" y="4767306"/>
            <a:ext cx="2057266" cy="273812"/>
          </a:xfrm>
        </p:spPr>
        <p:txBody>
          <a:bodyPr/>
          <a:lstStyle/>
          <a:p>
            <a:pPr marL="0" marR="0" lvl="0" indent="0" algn="r" defTabSz="876377" rtl="0" eaLnBrk="1" fontAlgn="auto" latinLnBrk="0" hangingPunct="1">
              <a:lnSpc>
                <a:spcPct val="100000"/>
              </a:lnSpc>
              <a:spcBef>
                <a:spcPts val="0"/>
              </a:spcBef>
              <a:spcAft>
                <a:spcPts val="0"/>
              </a:spcAft>
              <a:buClrTx/>
              <a:buSzTx/>
              <a:buFontTx/>
              <a:buNone/>
              <a:tabLst/>
              <a:defRPr/>
            </a:pPr>
            <a:fld id="{FF439014-E629-42E3-A58B-61A0F1C8CFFE}" type="slidenum">
              <a:rPr kumimoji="0" lang="es-SV" sz="700" b="0" i="0" u="none" strike="noStrike" kern="1200" cap="none" spc="0" normalizeH="0" baseline="0" noProof="0" smtClean="0">
                <a:ln>
                  <a:noFill/>
                </a:ln>
                <a:solidFill>
                  <a:srgbClr val="1F1F1F"/>
                </a:solidFill>
                <a:effectLst/>
                <a:uLnTx/>
                <a:uFillTx/>
                <a:latin typeface="Source Sans Pro" panose="020B0503030403020204" pitchFamily="34" charset="0"/>
                <a:ea typeface="+mn-ea"/>
                <a:cs typeface="+mn-cs"/>
              </a:rPr>
              <a:pPr marL="0" marR="0" lvl="0" indent="0" algn="r" defTabSz="876377" rtl="0" eaLnBrk="1" fontAlgn="auto" latinLnBrk="0" hangingPunct="1">
                <a:lnSpc>
                  <a:spcPct val="100000"/>
                </a:lnSpc>
                <a:spcBef>
                  <a:spcPts val="0"/>
                </a:spcBef>
                <a:spcAft>
                  <a:spcPts val="0"/>
                </a:spcAft>
                <a:buClrTx/>
                <a:buSzTx/>
                <a:buFontTx/>
                <a:buNone/>
                <a:tabLst/>
                <a:defRPr/>
              </a:pPr>
              <a:t>5</a:t>
            </a:fld>
            <a:endParaRPr kumimoji="0" lang="es-SV" sz="700" b="0" i="0" u="none" strike="noStrike" kern="1200" cap="none" spc="0" normalizeH="0" baseline="0" noProof="0" dirty="0">
              <a:ln>
                <a:noFill/>
              </a:ln>
              <a:solidFill>
                <a:srgbClr val="1F1F1F"/>
              </a:solidFill>
              <a:effectLst/>
              <a:uLnTx/>
              <a:uFillTx/>
              <a:latin typeface="Source Sans Pro" panose="020B0503030403020204" pitchFamily="34" charset="0"/>
              <a:ea typeface="+mn-ea"/>
              <a:cs typeface="+mn-cs"/>
            </a:endParaRPr>
          </a:p>
        </p:txBody>
      </p:sp>
      <p:pic>
        <p:nvPicPr>
          <p:cNvPr id="8" name="圖片 7" descr="一張含有 標誌, 美工圖案, 圖形, 符號 的圖片&#10;&#10;自動產生的描述">
            <a:extLst>
              <a:ext uri="{FF2B5EF4-FFF2-40B4-BE49-F238E27FC236}">
                <a16:creationId xmlns:a16="http://schemas.microsoft.com/office/drawing/2014/main" id="{6CCE412C-BE2E-E5E4-51DA-180B40CE250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7" b="95428" l="3085" r="98972">
                        <a14:foregroundMark x1="5941" y1="44924" x2="5941" y2="44924"/>
                        <a14:foregroundMark x1="58440" y1="5201" x2="58440" y2="5201"/>
                        <a14:foregroundMark x1="53413" y1="1007" x2="53413" y2="1007"/>
                        <a14:foregroundMark x1="3085" y1="52349" x2="3085" y2="52349"/>
                        <a14:foregroundMark x1="51899" y1="86493" x2="51899" y2="86493"/>
                        <a14:foregroundMark x1="34761" y1="94086" x2="41902" y2="95428"/>
                        <a14:foregroundMark x1="41902" y1="95428" x2="51500" y2="94086"/>
                        <a14:foregroundMark x1="92574" y1="69715" x2="95830" y2="64723"/>
                        <a14:foregroundMark x1="98972" y1="54740" x2="98972" y2="54740"/>
                      </a14:backgroundRemoval>
                    </a14:imgEffect>
                  </a14:imgLayer>
                </a14:imgProps>
              </a:ext>
              <a:ext uri="{28A0092B-C50C-407E-A947-70E740481C1C}">
                <a14:useLocalDpi xmlns:a14="http://schemas.microsoft.com/office/drawing/2010/main" val="0"/>
              </a:ext>
            </a:extLst>
          </a:blip>
          <a:stretch>
            <a:fillRect/>
          </a:stretch>
        </p:blipFill>
        <p:spPr>
          <a:xfrm>
            <a:off x="8244408" y="4787332"/>
            <a:ext cx="385086" cy="262224"/>
          </a:xfrm>
          <a:prstGeom prst="rect">
            <a:avLst/>
          </a:prstGeom>
        </p:spPr>
      </p:pic>
    </p:spTree>
    <p:extLst>
      <p:ext uri="{BB962C8B-B14F-4D97-AF65-F5344CB8AC3E}">
        <p14:creationId xmlns:p14="http://schemas.microsoft.com/office/powerpoint/2010/main" val="889609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4420A1-A758-ED9C-ED2D-0BAB1FD0E0F4}"/>
              </a:ext>
            </a:extLst>
          </p:cNvPr>
          <p:cNvSpPr>
            <a:spLocks noGrp="1"/>
          </p:cNvSpPr>
          <p:nvPr>
            <p:ph type="ctrTitle"/>
          </p:nvPr>
        </p:nvSpPr>
        <p:spPr/>
        <p:txBody>
          <a:bodyPr>
            <a:normAutofit/>
          </a:bodyPr>
          <a:lstStyle/>
          <a:p>
            <a:r>
              <a:rPr lang="zh-TW" altLang="en-US" sz="2400" b="1" dirty="0">
                <a:effectLst>
                  <a:outerShdw blurRad="38100" dist="38100" dir="2700000" algn="tl">
                    <a:srgbClr val="000000">
                      <a:alpha val="43137"/>
                    </a:srgbClr>
                  </a:outerShdw>
                </a:effectLst>
              </a:rPr>
              <a:t>終端應用</a:t>
            </a:r>
            <a:r>
              <a:rPr lang="en-US" altLang="zh-TW" sz="2400" b="1" dirty="0">
                <a:effectLst>
                  <a:outerShdw blurRad="38100" dist="38100" dir="2700000" algn="tl">
                    <a:srgbClr val="000000">
                      <a:alpha val="43137"/>
                    </a:srgbClr>
                  </a:outerShdw>
                </a:effectLst>
              </a:rPr>
              <a:t>1</a:t>
            </a:r>
            <a:r>
              <a:rPr lang="zh-TW" altLang="en-US" sz="2400" b="1" dirty="0">
                <a:effectLst>
                  <a:outerShdw blurRad="38100" dist="38100" dir="2700000" algn="tl">
                    <a:srgbClr val="000000">
                      <a:alpha val="43137"/>
                    </a:srgbClr>
                  </a:outerShdw>
                </a:effectLst>
              </a:rPr>
              <a:t> </a:t>
            </a:r>
            <a:r>
              <a:rPr lang="en-US" altLang="zh-TW" sz="2400" b="1" dirty="0">
                <a:effectLst>
                  <a:outerShdw blurRad="38100" dist="38100" dir="2700000" algn="tl">
                    <a:srgbClr val="000000">
                      <a:alpha val="43137"/>
                    </a:srgbClr>
                  </a:outerShdw>
                </a:effectLst>
              </a:rPr>
              <a:t>–PVC</a:t>
            </a:r>
            <a:r>
              <a:rPr lang="zh-TW" altLang="en-US" sz="2400" b="1" dirty="0">
                <a:effectLst>
                  <a:outerShdw blurRad="38100" dist="38100" dir="2700000" algn="tl">
                    <a:srgbClr val="000000">
                      <a:alpha val="43137"/>
                    </a:srgbClr>
                  </a:outerShdw>
                </a:effectLst>
              </a:rPr>
              <a:t>合成皮</a:t>
            </a:r>
          </a:p>
        </p:txBody>
      </p:sp>
      <p:sp>
        <p:nvSpPr>
          <p:cNvPr id="6" name="內容版面配置區 2">
            <a:extLst>
              <a:ext uri="{FF2B5EF4-FFF2-40B4-BE49-F238E27FC236}">
                <a16:creationId xmlns:a16="http://schemas.microsoft.com/office/drawing/2014/main" id="{5D076543-BAD1-297D-D676-3E848D896F36}"/>
              </a:ext>
            </a:extLst>
          </p:cNvPr>
          <p:cNvSpPr txBox="1">
            <a:spLocks/>
          </p:cNvSpPr>
          <p:nvPr/>
        </p:nvSpPr>
        <p:spPr>
          <a:xfrm>
            <a:off x="4572000" y="2715766"/>
            <a:ext cx="4320480" cy="2070497"/>
          </a:xfrm>
          <a:prstGeom prst="rect">
            <a:avLst/>
          </a:prstGeom>
        </p:spPr>
        <p:txBody>
          <a:bodyPr>
            <a:normAutofit/>
          </a:bodyPr>
          <a:lstStyle>
            <a:lvl1pPr marL="274320" indent="-228600" algn="l" defTabSz="914400" rtl="0" eaLnBrk="1" latinLnBrk="0" hangingPunct="1">
              <a:lnSpc>
                <a:spcPct val="90000"/>
              </a:lnSpc>
              <a:spcBef>
                <a:spcPts val="1800"/>
              </a:spcBef>
              <a:buClr>
                <a:schemeClr val="tx2"/>
              </a:buClr>
              <a:buSzPct val="80000"/>
              <a:buFont typeface="Wingdings" pitchFamily="2" charset="2"/>
              <a:buChar char="§"/>
              <a:defRPr sz="2000" kern="1200">
                <a:solidFill>
                  <a:schemeClr val="tx2"/>
                </a:solidFill>
                <a:latin typeface="微軟正黑體" panose="020B0604030504040204" pitchFamily="34" charset="-120"/>
                <a:ea typeface="微軟正黑體" panose="020B0604030504040204" pitchFamily="34" charset="-120"/>
                <a:cs typeface="+mn-cs"/>
              </a:defRPr>
            </a:lvl1pPr>
            <a:lvl2pPr marL="594360" indent="-228600" algn="l" defTabSz="914400" rtl="0" eaLnBrk="1" latinLnBrk="0" hangingPunct="1">
              <a:lnSpc>
                <a:spcPct val="90000"/>
              </a:lnSpc>
              <a:spcBef>
                <a:spcPts val="1000"/>
              </a:spcBef>
              <a:buClr>
                <a:schemeClr val="tx2"/>
              </a:buClr>
              <a:buSzPct val="80000"/>
              <a:buFont typeface="Wingdings" pitchFamily="2" charset="2"/>
              <a:buChar char="§"/>
              <a:defRPr sz="1800" kern="1200">
                <a:solidFill>
                  <a:schemeClr val="tx2"/>
                </a:solidFill>
                <a:latin typeface="微軟正黑體" panose="020B0604030504040204" pitchFamily="34" charset="-120"/>
                <a:ea typeface="微軟正黑體" panose="020B0604030504040204" pitchFamily="34" charset="-120"/>
                <a:cs typeface="+mn-cs"/>
              </a:defRPr>
            </a:lvl2pPr>
            <a:lvl3pPr marL="914400" indent="-228600" algn="l" defTabSz="914400" rtl="0" eaLnBrk="1" latinLnBrk="0" hangingPunct="1">
              <a:lnSpc>
                <a:spcPct val="90000"/>
              </a:lnSpc>
              <a:spcBef>
                <a:spcPts val="800"/>
              </a:spcBef>
              <a:buClr>
                <a:schemeClr val="tx2"/>
              </a:buClr>
              <a:buSzPct val="80000"/>
              <a:buFont typeface="Wingdings" pitchFamily="2" charset="2"/>
              <a:buChar char="§"/>
              <a:defRPr sz="1600" kern="1200">
                <a:solidFill>
                  <a:schemeClr val="tx2"/>
                </a:solidFill>
                <a:latin typeface="微軟正黑體" panose="020B0604030504040204" pitchFamily="34" charset="-120"/>
                <a:ea typeface="微軟正黑體" panose="020B0604030504040204" pitchFamily="34" charset="-120"/>
                <a:cs typeface="+mn-cs"/>
              </a:defRPr>
            </a:lvl3pPr>
            <a:lvl4pPr marL="1234440" indent="-228600" algn="l" defTabSz="914400" rtl="0" eaLnBrk="1" latinLnBrk="0" hangingPunct="1">
              <a:lnSpc>
                <a:spcPct val="90000"/>
              </a:lnSpc>
              <a:spcBef>
                <a:spcPts val="800"/>
              </a:spcBef>
              <a:buClr>
                <a:schemeClr val="tx2"/>
              </a:buClr>
              <a:buSzPct val="80000"/>
              <a:buFont typeface="Wingdings" pitchFamily="2" charset="2"/>
              <a:buChar char="§"/>
              <a:defRPr sz="1400" kern="1200">
                <a:solidFill>
                  <a:schemeClr val="tx2"/>
                </a:solidFill>
                <a:latin typeface="微軟正黑體" panose="020B0604030504040204" pitchFamily="34" charset="-120"/>
                <a:ea typeface="微軟正黑體" panose="020B0604030504040204" pitchFamily="34" charset="-120"/>
                <a:cs typeface="+mn-cs"/>
              </a:defRPr>
            </a:lvl4pPr>
            <a:lvl5pPr marL="1554480" indent="-228600" algn="l" defTabSz="914400" rtl="0" eaLnBrk="1" latinLnBrk="0" hangingPunct="1">
              <a:lnSpc>
                <a:spcPct val="90000"/>
              </a:lnSpc>
              <a:spcBef>
                <a:spcPts val="800"/>
              </a:spcBef>
              <a:buClr>
                <a:schemeClr val="tx2"/>
              </a:buClr>
              <a:buSzPct val="80000"/>
              <a:buFont typeface="Wingdings" pitchFamily="2" charset="2"/>
              <a:buChar char="§"/>
              <a:defRPr sz="1400" kern="1200">
                <a:solidFill>
                  <a:schemeClr val="tx2"/>
                </a:solidFill>
                <a:latin typeface="微軟正黑體" panose="020B0604030504040204" pitchFamily="34" charset="-120"/>
                <a:ea typeface="微軟正黑體" panose="020B0604030504040204" pitchFamily="34" charset="-120"/>
                <a:cs typeface="+mn-cs"/>
              </a:defRPr>
            </a:lvl5pPr>
            <a:lvl6pPr marL="1874520" indent="-228600" algn="l" defTabSz="914400" rtl="0" eaLnBrk="1" latinLnBrk="0" hangingPunct="1">
              <a:lnSpc>
                <a:spcPct val="90000"/>
              </a:lnSpc>
              <a:spcBef>
                <a:spcPts val="800"/>
              </a:spcBef>
              <a:buSzPct val="80000"/>
              <a:buFont typeface="Wingdings" pitchFamily="2" charset="2"/>
              <a:buChar char="§"/>
              <a:defRPr sz="1400" kern="1200">
                <a:solidFill>
                  <a:schemeClr val="tx2"/>
                </a:solidFill>
                <a:latin typeface="微軟正黑體" panose="020B0604030504040204" pitchFamily="34" charset="-120"/>
                <a:ea typeface="微軟正黑體" panose="020B0604030504040204" pitchFamily="34" charset="-120"/>
                <a:cs typeface="+mn-cs"/>
              </a:defRPr>
            </a:lvl6pPr>
            <a:lvl7pPr marL="219456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微軟正黑體" panose="020B0604030504040204" pitchFamily="34" charset="-120"/>
                <a:ea typeface="微軟正黑體" panose="020B0604030504040204" pitchFamily="34" charset="-120"/>
                <a:cs typeface="+mn-cs"/>
              </a:defRPr>
            </a:lvl7pPr>
            <a:lvl8pPr marL="251460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微軟正黑體" panose="020B0604030504040204" pitchFamily="34" charset="-120"/>
                <a:ea typeface="微軟正黑體" panose="020B0604030504040204" pitchFamily="34" charset="-120"/>
                <a:cs typeface="+mn-cs"/>
              </a:defRPr>
            </a:lvl8pPr>
            <a:lvl9pPr marL="283464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微軟正黑體" panose="020B0604030504040204" pitchFamily="34" charset="-120"/>
                <a:ea typeface="微軟正黑體" panose="020B0604030504040204" pitchFamily="34" charset="-120"/>
                <a:cs typeface="+mn-cs"/>
              </a:defRPr>
            </a:lvl9pPr>
          </a:lstStyle>
          <a:p>
            <a:pPr marL="285750" marR="0" lvl="0" indent="-285750" algn="l" defTabSz="876377" rtl="0" eaLnBrk="1" fontAlgn="auto" latinLnBrk="0" hangingPunct="1">
              <a:lnSpc>
                <a:spcPct val="90000"/>
              </a:lnSpc>
              <a:spcBef>
                <a:spcPts val="1800"/>
              </a:spcBef>
              <a:spcAft>
                <a:spcPts val="0"/>
              </a:spcAft>
              <a:buClr>
                <a:srgbClr val="1F1F1F"/>
              </a:buClr>
              <a:buSzPct val="80000"/>
              <a:buFont typeface="Wingdings" panose="05000000000000000000" pitchFamily="2" charset="2"/>
              <a:buChar char="n"/>
              <a:tabLst/>
              <a:defRPr/>
            </a:pPr>
            <a:r>
              <a:rPr kumimoji="0" lang="zh-TW" altLang="en-US" sz="1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亦可搭配表面處理不同印花，使產品更富多樣與多變性。亦可搭配表面處理不同印花，使產品更富多樣與多變性及適用性。</a:t>
            </a:r>
            <a:endParaRPr kumimoji="0" lang="en-US" altLang="zh-TW" sz="1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285750" marR="0" lvl="0" indent="-285750" algn="l" defTabSz="876377" rtl="0" eaLnBrk="1" fontAlgn="auto" latinLnBrk="0" hangingPunct="1">
              <a:lnSpc>
                <a:spcPct val="90000"/>
              </a:lnSpc>
              <a:spcBef>
                <a:spcPts val="1800"/>
              </a:spcBef>
              <a:spcAft>
                <a:spcPts val="0"/>
              </a:spcAft>
              <a:buClr>
                <a:srgbClr val="1F1F1F"/>
              </a:buClr>
              <a:buSzPct val="80000"/>
              <a:buFont typeface="Wingdings" panose="05000000000000000000" pitchFamily="2" charset="2"/>
              <a:buChar char="n"/>
              <a:tabLst/>
              <a:defRPr/>
            </a:pPr>
            <a:r>
              <a:rPr kumimoji="0" lang="zh-TW" altLang="en-US" sz="1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產品之物、化性皆需符合美國及歐盟法規，可增加市場競爭力及安全性之功能。</a:t>
            </a:r>
            <a:endParaRPr kumimoji="0" lang="en-US" altLang="zh-TW" sz="1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274320" marR="0" lvl="0" indent="-228600" algn="l" defTabSz="914400" rtl="0" eaLnBrk="1" fontAlgn="auto" latinLnBrk="0" hangingPunct="1">
              <a:lnSpc>
                <a:spcPct val="90000"/>
              </a:lnSpc>
              <a:spcBef>
                <a:spcPts val="1800"/>
              </a:spcBef>
              <a:spcAft>
                <a:spcPts val="0"/>
              </a:spcAft>
              <a:buClr>
                <a:srgbClr val="1F1F1F"/>
              </a:buClr>
              <a:buSzPct val="80000"/>
              <a:buFont typeface="Wingdings" pitchFamily="2" charset="2"/>
              <a:buChar char="§"/>
              <a:tabLst/>
              <a:defRPr/>
            </a:pPr>
            <a:endParaRPr kumimoji="0" lang="en-US" altLang="zh-TW" sz="1500" b="0" i="0" u="none" strike="noStrike" kern="1200" cap="none" spc="0" normalizeH="0" baseline="0" noProof="0" dirty="0">
              <a:ln>
                <a:noFill/>
              </a:ln>
              <a:solidFill>
                <a:srgbClr val="1F1F1F"/>
              </a:solidFill>
              <a:effectLst/>
              <a:uLnTx/>
              <a:uFillTx/>
              <a:latin typeface="標楷體" panose="03000509000000000000" pitchFamily="65" charset="-120"/>
              <a:ea typeface="標楷體" panose="03000509000000000000" pitchFamily="65" charset="-120"/>
              <a:cs typeface="+mn-cs"/>
            </a:endParaRPr>
          </a:p>
          <a:p>
            <a:pPr marL="274320" marR="0" lvl="0" indent="-228600" algn="l" defTabSz="914400" rtl="0" eaLnBrk="1" fontAlgn="auto" latinLnBrk="0" hangingPunct="1">
              <a:lnSpc>
                <a:spcPct val="90000"/>
              </a:lnSpc>
              <a:spcBef>
                <a:spcPts val="1800"/>
              </a:spcBef>
              <a:spcAft>
                <a:spcPts val="0"/>
              </a:spcAft>
              <a:buClr>
                <a:srgbClr val="1F1F1F"/>
              </a:buClr>
              <a:buSzPct val="80000"/>
              <a:buFont typeface="Wingdings" pitchFamily="2" charset="2"/>
              <a:buChar char="§"/>
              <a:tabLst/>
              <a:defRPr/>
            </a:pPr>
            <a:endParaRPr kumimoji="0" lang="zh-TW" altLang="en-US" sz="1500" b="0" i="0" u="none" strike="noStrike" kern="1200" cap="none" spc="0" normalizeH="0" baseline="0" noProof="0" dirty="0">
              <a:ln>
                <a:noFill/>
              </a:ln>
              <a:solidFill>
                <a:srgbClr val="1F1F1F"/>
              </a:solidFill>
              <a:effectLst/>
              <a:uLnTx/>
              <a:uFillTx/>
              <a:latin typeface="標楷體" panose="03000509000000000000" pitchFamily="65" charset="-120"/>
              <a:ea typeface="標楷體" panose="03000509000000000000" pitchFamily="65" charset="-120"/>
              <a:cs typeface="+mn-cs"/>
            </a:endParaRPr>
          </a:p>
        </p:txBody>
      </p:sp>
      <p:pic>
        <p:nvPicPr>
          <p:cNvPr id="8" name="Picture 2">
            <a:extLst>
              <a:ext uri="{FF2B5EF4-FFF2-40B4-BE49-F238E27FC236}">
                <a16:creationId xmlns:a16="http://schemas.microsoft.com/office/drawing/2014/main" id="{26AD6CA8-4711-FF8E-32FF-F172CBC49E7C}"/>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t="33047" b="33047"/>
          <a:stretch>
            <a:fillRect/>
          </a:stretch>
        </p:blipFill>
        <p:spPr bwMode="auto">
          <a:xfrm>
            <a:off x="4572000" y="1304925"/>
            <a:ext cx="457200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a:extLst>
              <a:ext uri="{FF2B5EF4-FFF2-40B4-BE49-F238E27FC236}">
                <a16:creationId xmlns:a16="http://schemas.microsoft.com/office/drawing/2014/main" id="{B47109CE-C7A0-0FE4-92BB-0EC811B2C377}"/>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0750" r="10750"/>
          <a:stretch>
            <a:fillRect/>
          </a:stretch>
        </p:blipFill>
        <p:spPr bwMode="auto">
          <a:xfrm>
            <a:off x="0" y="2571750"/>
            <a:ext cx="4572000" cy="1265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文字方塊 10">
            <a:extLst>
              <a:ext uri="{FF2B5EF4-FFF2-40B4-BE49-F238E27FC236}">
                <a16:creationId xmlns:a16="http://schemas.microsoft.com/office/drawing/2014/main" id="{5C70BD44-F7F8-C33A-3768-C60FEC7959BE}"/>
              </a:ext>
            </a:extLst>
          </p:cNvPr>
          <p:cNvSpPr txBox="1"/>
          <p:nvPr/>
        </p:nvSpPr>
        <p:spPr>
          <a:xfrm>
            <a:off x="136922" y="971312"/>
            <a:ext cx="4298156" cy="1600438"/>
          </a:xfrm>
          <a:prstGeom prst="rect">
            <a:avLst/>
          </a:prstGeom>
          <a:noFill/>
        </p:spPr>
        <p:txBody>
          <a:bodyPr wrap="square">
            <a:spAutoFit/>
          </a:bodyPr>
          <a:lstStyle/>
          <a:p>
            <a:pPr marL="285750" marR="0" lvl="0" indent="-285750" algn="l" defTabSz="876377"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運用於各類沙發傢俱加工。與真皮搭配使用更具價值化，美觀及多變性。具生活時尚及實用之功能。</a:t>
            </a:r>
            <a:endParaRPr kumimoji="0" lang="en-US" altLang="zh-TW" sz="1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285750" marR="0" lvl="0" indent="-285750" algn="l" defTabSz="876377" rtl="0" eaLnBrk="1" fontAlgn="auto" latinLnBrk="0" hangingPunct="1">
              <a:lnSpc>
                <a:spcPct val="100000"/>
              </a:lnSpc>
              <a:spcBef>
                <a:spcPts val="0"/>
              </a:spcBef>
              <a:spcAft>
                <a:spcPts val="0"/>
              </a:spcAft>
              <a:buClrTx/>
              <a:buSzTx/>
              <a:buFont typeface="Wingdings" panose="05000000000000000000" pitchFamily="2" charset="2"/>
              <a:buChar char="n"/>
              <a:tabLst/>
              <a:defRPr/>
            </a:pPr>
            <a:endParaRPr kumimoji="0" lang="en-US" altLang="zh-TW" sz="1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a:p>
            <a:pPr marL="285750" marR="0" lvl="0" indent="-285750" algn="l" defTabSz="876377"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可搭配不同紙紋、壓花紋路、不同色水，包含螢光、珠光、閃色金蔥；可生產 具有層次色感效果之產品</a:t>
            </a:r>
            <a:r>
              <a:rPr kumimoji="0" lang="en-US" altLang="zh-TW" sz="1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a:t>
            </a:r>
            <a:r>
              <a:rPr kumimoji="0" lang="zh-TW" altLang="en-US" sz="1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rPr>
              <a:t>也可生產不同厚度之產品。</a:t>
            </a:r>
            <a:endParaRPr kumimoji="0" lang="en-US" altLang="zh-TW" sz="1400" b="0" i="0" u="none" strike="noStrike" kern="120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n-cs"/>
            </a:endParaRPr>
          </a:p>
        </p:txBody>
      </p:sp>
      <p:sp>
        <p:nvSpPr>
          <p:cNvPr id="12" name="10 Marcador de número de diapositiva">
            <a:extLst>
              <a:ext uri="{FF2B5EF4-FFF2-40B4-BE49-F238E27FC236}">
                <a16:creationId xmlns:a16="http://schemas.microsoft.com/office/drawing/2014/main" id="{51B869F1-F90C-D43B-96C8-927E4B2C77B9}"/>
              </a:ext>
            </a:extLst>
          </p:cNvPr>
          <p:cNvSpPr>
            <a:spLocks noGrp="1"/>
          </p:cNvSpPr>
          <p:nvPr>
            <p:ph type="sldNum" sz="quarter" idx="12"/>
          </p:nvPr>
        </p:nvSpPr>
        <p:spPr>
          <a:xfrm>
            <a:off x="6812614" y="4767306"/>
            <a:ext cx="2057266" cy="273812"/>
          </a:xfrm>
        </p:spPr>
        <p:txBody>
          <a:bodyPr/>
          <a:lstStyle/>
          <a:p>
            <a:pPr marL="0" marR="0" lvl="0" indent="0" algn="r" defTabSz="876377" rtl="0" eaLnBrk="1" fontAlgn="auto" latinLnBrk="0" hangingPunct="1">
              <a:lnSpc>
                <a:spcPct val="100000"/>
              </a:lnSpc>
              <a:spcBef>
                <a:spcPts val="0"/>
              </a:spcBef>
              <a:spcAft>
                <a:spcPts val="0"/>
              </a:spcAft>
              <a:buClrTx/>
              <a:buSzTx/>
              <a:buFontTx/>
              <a:buNone/>
              <a:tabLst/>
              <a:defRPr/>
            </a:pPr>
            <a:fld id="{FF439014-E629-42E3-A58B-61A0F1C8CFFE}" type="slidenum">
              <a:rPr kumimoji="0" lang="es-SV" sz="700" b="0" i="0" u="none" strike="noStrike" kern="1200" cap="none" spc="0" normalizeH="0" baseline="0" noProof="0" smtClean="0">
                <a:ln>
                  <a:noFill/>
                </a:ln>
                <a:solidFill>
                  <a:srgbClr val="1F1F1F"/>
                </a:solidFill>
                <a:effectLst/>
                <a:uLnTx/>
                <a:uFillTx/>
                <a:latin typeface="Source Sans Pro" panose="020B0503030403020204" pitchFamily="34" charset="0"/>
                <a:ea typeface="+mn-ea"/>
                <a:cs typeface="+mn-cs"/>
              </a:rPr>
              <a:pPr marL="0" marR="0" lvl="0" indent="0" algn="r" defTabSz="876377" rtl="0" eaLnBrk="1" fontAlgn="auto" latinLnBrk="0" hangingPunct="1">
                <a:lnSpc>
                  <a:spcPct val="100000"/>
                </a:lnSpc>
                <a:spcBef>
                  <a:spcPts val="0"/>
                </a:spcBef>
                <a:spcAft>
                  <a:spcPts val="0"/>
                </a:spcAft>
                <a:buClrTx/>
                <a:buSzTx/>
                <a:buFontTx/>
                <a:buNone/>
                <a:tabLst/>
                <a:defRPr/>
              </a:pPr>
              <a:t>6</a:t>
            </a:fld>
            <a:endParaRPr kumimoji="0" lang="es-SV" sz="700" b="0" i="0" u="none" strike="noStrike" kern="1200" cap="none" spc="0" normalizeH="0" baseline="0" noProof="0" dirty="0">
              <a:ln>
                <a:noFill/>
              </a:ln>
              <a:solidFill>
                <a:srgbClr val="1F1F1F"/>
              </a:solidFill>
              <a:effectLst/>
              <a:uLnTx/>
              <a:uFillTx/>
              <a:latin typeface="Source Sans Pro" panose="020B0503030403020204" pitchFamily="34" charset="0"/>
              <a:ea typeface="+mn-ea"/>
              <a:cs typeface="+mn-cs"/>
            </a:endParaRPr>
          </a:p>
        </p:txBody>
      </p:sp>
      <p:pic>
        <p:nvPicPr>
          <p:cNvPr id="13" name="圖片 12" descr="一張含有 標誌, 美工圖案, 圖形, 符號 的圖片&#10;&#10;自動產生的描述">
            <a:extLst>
              <a:ext uri="{FF2B5EF4-FFF2-40B4-BE49-F238E27FC236}">
                <a16:creationId xmlns:a16="http://schemas.microsoft.com/office/drawing/2014/main" id="{C8A798B7-A235-0B82-4888-856940129A9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7" b="95428" l="3085" r="98972">
                        <a14:foregroundMark x1="5941" y1="44924" x2="5941" y2="44924"/>
                        <a14:foregroundMark x1="58440" y1="5201" x2="58440" y2="5201"/>
                        <a14:foregroundMark x1="53413" y1="1007" x2="53413" y2="1007"/>
                        <a14:foregroundMark x1="3085" y1="52349" x2="3085" y2="52349"/>
                        <a14:foregroundMark x1="51899" y1="86493" x2="51899" y2="86493"/>
                        <a14:foregroundMark x1="34761" y1="94086" x2="41902" y2="95428"/>
                        <a14:foregroundMark x1="41902" y1="95428" x2="51500" y2="94086"/>
                        <a14:foregroundMark x1="92574" y1="69715" x2="95830" y2="64723"/>
                        <a14:foregroundMark x1="98972" y1="54740" x2="98972" y2="54740"/>
                      </a14:backgroundRemoval>
                    </a14:imgEffect>
                  </a14:imgLayer>
                </a14:imgProps>
              </a:ext>
              <a:ext uri="{28A0092B-C50C-407E-A947-70E740481C1C}">
                <a14:useLocalDpi xmlns:a14="http://schemas.microsoft.com/office/drawing/2010/main" val="0"/>
              </a:ext>
            </a:extLst>
          </a:blip>
          <a:stretch>
            <a:fillRect/>
          </a:stretch>
        </p:blipFill>
        <p:spPr>
          <a:xfrm>
            <a:off x="8244408" y="4787332"/>
            <a:ext cx="385086" cy="26222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內容版面配置區 2">
            <a:extLst>
              <a:ext uri="{FF2B5EF4-FFF2-40B4-BE49-F238E27FC236}">
                <a16:creationId xmlns:a16="http://schemas.microsoft.com/office/drawing/2014/main" id="{7B95A9FC-9E1C-E3AB-0068-09616B267E67}"/>
              </a:ext>
            </a:extLst>
          </p:cNvPr>
          <p:cNvSpPr txBox="1">
            <a:spLocks/>
          </p:cNvSpPr>
          <p:nvPr/>
        </p:nvSpPr>
        <p:spPr bwMode="auto">
          <a:xfrm>
            <a:off x="520700" y="2935684"/>
            <a:ext cx="8101013"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28600">
              <a:spcBef>
                <a:spcPts val="1000"/>
              </a:spcBef>
              <a:buClr>
                <a:schemeClr val="accent1"/>
              </a:buClr>
              <a:buFont typeface="Wingdings 3" panose="05040102010807070707" pitchFamily="18" charset="2"/>
              <a:buChar char=""/>
              <a:defRPr sz="3200">
                <a:solidFill>
                  <a:srgbClr val="404040"/>
                </a:solidFill>
                <a:latin typeface="Century Gothic" panose="020B0502020202020204" pitchFamily="34" charset="0"/>
              </a:defRPr>
            </a:lvl1pPr>
            <a:lvl2pPr marL="593725"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233488"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1554163"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011363"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468563"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2925763"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382963"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273050" marR="0" lvl="0" indent="-228600" algn="l" defTabSz="685800" rtl="0" eaLnBrk="1" fontAlgn="auto" latinLnBrk="0" hangingPunct="1">
              <a:lnSpc>
                <a:spcPct val="90000"/>
              </a:lnSpc>
              <a:spcBef>
                <a:spcPts val="1350"/>
              </a:spcBef>
              <a:spcAft>
                <a:spcPts val="0"/>
              </a:spcAft>
              <a:buClr>
                <a:srgbClr val="1F1F1F"/>
              </a:buClr>
              <a:buSzPct val="80000"/>
              <a:buFont typeface="Wingdings" panose="05000000000000000000" pitchFamily="2" charset="2"/>
              <a:buChar char="n"/>
              <a:tabLst/>
              <a:defRPr/>
            </a:pPr>
            <a:r>
              <a:rPr kumimoji="0" lang="zh-TW" altLang="en-US" sz="1400" b="0" i="0" u="none" strike="noStrike" kern="1200" cap="none" spc="0" normalizeH="0" baseline="0" noProof="0" dirty="0">
                <a:ln>
                  <a:noFill/>
                </a:ln>
                <a:solidFill>
                  <a:srgbClr val="1F1F1F"/>
                </a:solidFill>
                <a:effectLst/>
                <a:uLnTx/>
                <a:uFillTx/>
                <a:latin typeface="微軟正黑體" panose="020B0604030504040204" pitchFamily="34" charset="-120"/>
                <a:ea typeface="微軟正黑體" panose="020B0604030504040204" pitchFamily="34" charset="-120"/>
                <a:cs typeface="+mn-cs"/>
              </a:rPr>
              <a:t>應用於腳踏車坐墊、皮包、醫療器材、按摩椅、嬰兒車、拖鞋、書套、珠寶盒、裝潢板、止滑手套、耳機護套、成衣</a:t>
            </a:r>
            <a:r>
              <a:rPr kumimoji="0" lang="en-US" altLang="zh-TW" sz="1400" b="0" i="0" u="none" strike="noStrike" kern="1200" cap="none" spc="0" normalizeH="0" baseline="0" noProof="0" dirty="0">
                <a:ln>
                  <a:noFill/>
                </a:ln>
                <a:solidFill>
                  <a:srgbClr val="1F1F1F"/>
                </a:solidFill>
                <a:effectLst/>
                <a:uLnTx/>
                <a:uFillTx/>
                <a:latin typeface="微軟正黑體" panose="020B0604030504040204" pitchFamily="34" charset="-120"/>
                <a:ea typeface="微軟正黑體" panose="020B0604030504040204" pitchFamily="34" charset="-120"/>
                <a:cs typeface="+mn-cs"/>
              </a:rPr>
              <a:t>…</a:t>
            </a:r>
            <a:r>
              <a:rPr kumimoji="0" lang="zh-TW" altLang="en-US" sz="1400" b="0" i="0" u="none" strike="noStrike" kern="1200" cap="none" spc="0" normalizeH="0" baseline="0" noProof="0" dirty="0">
                <a:ln>
                  <a:noFill/>
                </a:ln>
                <a:solidFill>
                  <a:srgbClr val="1F1F1F"/>
                </a:solidFill>
                <a:effectLst/>
                <a:uLnTx/>
                <a:uFillTx/>
                <a:latin typeface="微軟正黑體" panose="020B0604030504040204" pitchFamily="34" charset="-120"/>
                <a:ea typeface="微軟正黑體" panose="020B0604030504040204" pitchFamily="34" charset="-120"/>
                <a:cs typeface="+mn-cs"/>
              </a:rPr>
              <a:t>等。</a:t>
            </a:r>
            <a:endParaRPr kumimoji="0" lang="en-US" altLang="zh-TW" sz="1400" b="0" i="0" u="none" strike="noStrike" kern="1200" cap="none" spc="0" normalizeH="0" baseline="0" noProof="0" dirty="0">
              <a:ln>
                <a:noFill/>
              </a:ln>
              <a:solidFill>
                <a:srgbClr val="1F1F1F"/>
              </a:solidFill>
              <a:effectLst/>
              <a:uLnTx/>
              <a:uFillTx/>
              <a:latin typeface="微軟正黑體" panose="020B0604030504040204" pitchFamily="34" charset="-120"/>
              <a:ea typeface="微軟正黑體" panose="020B0604030504040204" pitchFamily="34" charset="-120"/>
              <a:cs typeface="+mn-cs"/>
            </a:endParaRPr>
          </a:p>
          <a:p>
            <a:pPr marL="273050" marR="0" lvl="0" indent="-228600" algn="l" defTabSz="685800" rtl="0" eaLnBrk="1" fontAlgn="auto" latinLnBrk="0" hangingPunct="1">
              <a:lnSpc>
                <a:spcPct val="90000"/>
              </a:lnSpc>
              <a:spcBef>
                <a:spcPts val="1350"/>
              </a:spcBef>
              <a:spcAft>
                <a:spcPts val="0"/>
              </a:spcAft>
              <a:buClr>
                <a:srgbClr val="1F1F1F"/>
              </a:buClr>
              <a:buSzPct val="80000"/>
              <a:buFont typeface="Wingdings" panose="05000000000000000000" pitchFamily="2" charset="2"/>
              <a:buChar char="n"/>
              <a:tabLst/>
              <a:defRPr/>
            </a:pPr>
            <a:r>
              <a:rPr kumimoji="0" lang="zh-TW" altLang="en-US" sz="1400" b="0" i="0" u="none" strike="noStrike" kern="1200" cap="none" spc="0" normalizeH="0" baseline="0" noProof="0" dirty="0">
                <a:ln>
                  <a:noFill/>
                </a:ln>
                <a:solidFill>
                  <a:srgbClr val="1F1F1F"/>
                </a:solidFill>
                <a:effectLst/>
                <a:uLnTx/>
                <a:uFillTx/>
                <a:latin typeface="微軟正黑體" panose="020B0604030504040204" pitchFamily="34" charset="-120"/>
                <a:ea typeface="微軟正黑體" panose="020B0604030504040204" pitchFamily="34" charset="-120"/>
                <a:cs typeface="+mn-cs"/>
              </a:rPr>
              <a:t>產品可搭配不同紙紋及壓花加工，使產品具有紋路多變化及表面紋路層次感，亦可利用印花處理及色水搭配使產品極具真皮感，並能符合不同客戶之需求。</a:t>
            </a:r>
            <a:endParaRPr kumimoji="0" lang="en-US" altLang="zh-TW" sz="1400" b="0" i="0" u="none" strike="noStrike" kern="1200" cap="none" spc="0" normalizeH="0" baseline="0" noProof="0" dirty="0">
              <a:ln>
                <a:noFill/>
              </a:ln>
              <a:solidFill>
                <a:srgbClr val="1F1F1F"/>
              </a:solidFill>
              <a:effectLst/>
              <a:uLnTx/>
              <a:uFillTx/>
              <a:latin typeface="微軟正黑體" panose="020B0604030504040204" pitchFamily="34" charset="-120"/>
              <a:ea typeface="微軟正黑體" panose="020B0604030504040204" pitchFamily="34" charset="-120"/>
              <a:cs typeface="+mn-cs"/>
            </a:endParaRPr>
          </a:p>
          <a:p>
            <a:pPr marL="273050" marR="0" lvl="0" indent="-228600" algn="l" defTabSz="685800" rtl="0" eaLnBrk="1" fontAlgn="auto" latinLnBrk="0" hangingPunct="1">
              <a:lnSpc>
                <a:spcPct val="90000"/>
              </a:lnSpc>
              <a:spcBef>
                <a:spcPts val="1350"/>
              </a:spcBef>
              <a:spcAft>
                <a:spcPts val="0"/>
              </a:spcAft>
              <a:buClr>
                <a:srgbClr val="1F1F1F"/>
              </a:buClr>
              <a:buSzPct val="80000"/>
              <a:buFont typeface="Wingdings" panose="05000000000000000000" pitchFamily="2" charset="2"/>
              <a:buChar char="n"/>
              <a:tabLst/>
              <a:defRPr/>
            </a:pPr>
            <a:r>
              <a:rPr kumimoji="0" lang="zh-TW" altLang="en-US" sz="1400" b="0" i="0" u="none" strike="noStrike" kern="1200" cap="none" spc="0" normalizeH="0" baseline="0" noProof="0" dirty="0">
                <a:ln>
                  <a:noFill/>
                </a:ln>
                <a:solidFill>
                  <a:srgbClr val="1F1F1F"/>
                </a:solidFill>
                <a:effectLst/>
                <a:uLnTx/>
                <a:uFillTx/>
                <a:latin typeface="微軟正黑體" panose="020B0604030504040204" pitchFamily="34" charset="-120"/>
                <a:ea typeface="微軟正黑體" panose="020B0604030504040204" pitchFamily="34" charset="-120"/>
                <a:cs typeface="+mn-cs"/>
              </a:rPr>
              <a:t>產品物、化性除需達到客戶要求外，再搭配各種不同處理或加工，以取代越來越缺乏之真皮。</a:t>
            </a:r>
          </a:p>
        </p:txBody>
      </p:sp>
      <p:pic>
        <p:nvPicPr>
          <p:cNvPr id="9" name="Picture 2">
            <a:extLst>
              <a:ext uri="{FF2B5EF4-FFF2-40B4-BE49-F238E27FC236}">
                <a16:creationId xmlns:a16="http://schemas.microsoft.com/office/drawing/2014/main" id="{C1D8DFF7-1087-79F6-C00D-EE2567B8CFA1}"/>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3174" b="3174"/>
          <a:stretch>
            <a:fillRect/>
          </a:stretch>
        </p:blipFill>
        <p:spPr bwMode="auto">
          <a:xfrm>
            <a:off x="520700" y="1039813"/>
            <a:ext cx="8101013"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標題 1">
            <a:extLst>
              <a:ext uri="{FF2B5EF4-FFF2-40B4-BE49-F238E27FC236}">
                <a16:creationId xmlns:a16="http://schemas.microsoft.com/office/drawing/2014/main" id="{B7B79705-C398-C06A-B88E-88AC39A19290}"/>
              </a:ext>
            </a:extLst>
          </p:cNvPr>
          <p:cNvSpPr>
            <a:spLocks noGrp="1"/>
          </p:cNvSpPr>
          <p:nvPr>
            <p:ph type="ctrTitle"/>
          </p:nvPr>
        </p:nvSpPr>
        <p:spPr>
          <a:xfrm>
            <a:off x="479138" y="243478"/>
            <a:ext cx="6117686" cy="380082"/>
          </a:xfrm>
        </p:spPr>
        <p:txBody>
          <a:bodyPr>
            <a:normAutofit/>
          </a:bodyPr>
          <a:lstStyle/>
          <a:p>
            <a:r>
              <a:rPr lang="zh-TW" altLang="en-US" sz="2400" b="1" dirty="0">
                <a:effectLst>
                  <a:outerShdw blurRad="38100" dist="38100" dir="2700000" algn="tl">
                    <a:srgbClr val="000000">
                      <a:alpha val="43137"/>
                    </a:srgbClr>
                  </a:outerShdw>
                </a:effectLst>
              </a:rPr>
              <a:t>終端應用</a:t>
            </a:r>
            <a:r>
              <a:rPr lang="en-US" altLang="zh-TW" sz="2400" b="1" dirty="0">
                <a:effectLst>
                  <a:outerShdw blurRad="38100" dist="38100" dir="2700000" algn="tl">
                    <a:srgbClr val="000000">
                      <a:alpha val="43137"/>
                    </a:srgbClr>
                  </a:outerShdw>
                </a:effectLst>
              </a:rPr>
              <a:t>2</a:t>
            </a:r>
            <a:r>
              <a:rPr lang="zh-TW" altLang="en-US" sz="2400" b="1" dirty="0">
                <a:effectLst>
                  <a:outerShdw blurRad="38100" dist="38100" dir="2700000" algn="tl">
                    <a:srgbClr val="000000">
                      <a:alpha val="43137"/>
                    </a:srgbClr>
                  </a:outerShdw>
                </a:effectLst>
              </a:rPr>
              <a:t> </a:t>
            </a:r>
            <a:r>
              <a:rPr lang="en-US" altLang="zh-TW" sz="2400" b="1" dirty="0">
                <a:effectLst>
                  <a:outerShdw blurRad="38100" dist="38100" dir="2700000" algn="tl">
                    <a:srgbClr val="000000">
                      <a:alpha val="43137"/>
                    </a:srgbClr>
                  </a:outerShdw>
                </a:effectLst>
              </a:rPr>
              <a:t>–PVC</a:t>
            </a:r>
            <a:r>
              <a:rPr lang="zh-TW" altLang="en-US" sz="2400" b="1" dirty="0">
                <a:effectLst>
                  <a:outerShdw blurRad="38100" dist="38100" dir="2700000" algn="tl">
                    <a:srgbClr val="000000">
                      <a:alpha val="43137"/>
                    </a:srgbClr>
                  </a:outerShdw>
                </a:effectLst>
              </a:rPr>
              <a:t>合成皮</a:t>
            </a:r>
          </a:p>
        </p:txBody>
      </p:sp>
      <p:sp>
        <p:nvSpPr>
          <p:cNvPr id="11" name="10 Marcador de número de diapositiva">
            <a:extLst>
              <a:ext uri="{FF2B5EF4-FFF2-40B4-BE49-F238E27FC236}">
                <a16:creationId xmlns:a16="http://schemas.microsoft.com/office/drawing/2014/main" id="{63AB840B-CABD-74C3-F894-3942765FA8D6}"/>
              </a:ext>
            </a:extLst>
          </p:cNvPr>
          <p:cNvSpPr>
            <a:spLocks noGrp="1"/>
          </p:cNvSpPr>
          <p:nvPr>
            <p:ph type="sldNum" sz="quarter" idx="12"/>
          </p:nvPr>
        </p:nvSpPr>
        <p:spPr>
          <a:xfrm>
            <a:off x="6812614" y="4767306"/>
            <a:ext cx="2057266" cy="273812"/>
          </a:xfrm>
        </p:spPr>
        <p:txBody>
          <a:bodyPr/>
          <a:lstStyle/>
          <a:p>
            <a:pPr marL="0" marR="0" lvl="0" indent="0" algn="r" defTabSz="876377" rtl="0" eaLnBrk="1" fontAlgn="auto" latinLnBrk="0" hangingPunct="1">
              <a:lnSpc>
                <a:spcPct val="100000"/>
              </a:lnSpc>
              <a:spcBef>
                <a:spcPts val="0"/>
              </a:spcBef>
              <a:spcAft>
                <a:spcPts val="0"/>
              </a:spcAft>
              <a:buClrTx/>
              <a:buSzTx/>
              <a:buFontTx/>
              <a:buNone/>
              <a:tabLst/>
              <a:defRPr/>
            </a:pPr>
            <a:fld id="{FF439014-E629-42E3-A58B-61A0F1C8CFFE}" type="slidenum">
              <a:rPr kumimoji="0" lang="es-SV" sz="700" b="0" i="0" u="none" strike="noStrike" kern="1200" cap="none" spc="0" normalizeH="0" baseline="0" noProof="0" smtClean="0">
                <a:ln>
                  <a:noFill/>
                </a:ln>
                <a:solidFill>
                  <a:srgbClr val="1F1F1F"/>
                </a:solidFill>
                <a:effectLst/>
                <a:uLnTx/>
                <a:uFillTx/>
                <a:latin typeface="Source Sans Pro" panose="020B0503030403020204" pitchFamily="34" charset="0"/>
                <a:ea typeface="+mn-ea"/>
                <a:cs typeface="+mn-cs"/>
              </a:rPr>
              <a:pPr marL="0" marR="0" lvl="0" indent="0" algn="r" defTabSz="876377" rtl="0" eaLnBrk="1" fontAlgn="auto" latinLnBrk="0" hangingPunct="1">
                <a:lnSpc>
                  <a:spcPct val="100000"/>
                </a:lnSpc>
                <a:spcBef>
                  <a:spcPts val="0"/>
                </a:spcBef>
                <a:spcAft>
                  <a:spcPts val="0"/>
                </a:spcAft>
                <a:buClrTx/>
                <a:buSzTx/>
                <a:buFontTx/>
                <a:buNone/>
                <a:tabLst/>
                <a:defRPr/>
              </a:pPr>
              <a:t>7</a:t>
            </a:fld>
            <a:endParaRPr kumimoji="0" lang="es-SV" sz="700" b="0" i="0" u="none" strike="noStrike" kern="1200" cap="none" spc="0" normalizeH="0" baseline="0" noProof="0" dirty="0">
              <a:ln>
                <a:noFill/>
              </a:ln>
              <a:solidFill>
                <a:srgbClr val="1F1F1F"/>
              </a:solidFill>
              <a:effectLst/>
              <a:uLnTx/>
              <a:uFillTx/>
              <a:latin typeface="Source Sans Pro" panose="020B0503030403020204" pitchFamily="34" charset="0"/>
              <a:ea typeface="+mn-ea"/>
              <a:cs typeface="+mn-cs"/>
            </a:endParaRPr>
          </a:p>
        </p:txBody>
      </p:sp>
      <p:pic>
        <p:nvPicPr>
          <p:cNvPr id="12" name="圖片 11" descr="一張含有 標誌, 美工圖案, 圖形, 符號 的圖片&#10;&#10;自動產生的描述">
            <a:extLst>
              <a:ext uri="{FF2B5EF4-FFF2-40B4-BE49-F238E27FC236}">
                <a16:creationId xmlns:a16="http://schemas.microsoft.com/office/drawing/2014/main" id="{577DA92B-91DF-1996-C480-428D96C314B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7" b="95428" l="3085" r="98972">
                        <a14:foregroundMark x1="5941" y1="44924" x2="5941" y2="44924"/>
                        <a14:foregroundMark x1="58440" y1="5201" x2="58440" y2="5201"/>
                        <a14:foregroundMark x1="53413" y1="1007" x2="53413" y2="1007"/>
                        <a14:foregroundMark x1="3085" y1="52349" x2="3085" y2="52349"/>
                        <a14:foregroundMark x1="51899" y1="86493" x2="51899" y2="86493"/>
                        <a14:foregroundMark x1="34761" y1="94086" x2="41902" y2="95428"/>
                        <a14:foregroundMark x1="41902" y1="95428" x2="51500" y2="94086"/>
                        <a14:foregroundMark x1="92574" y1="69715" x2="95830" y2="64723"/>
                        <a14:foregroundMark x1="98972" y1="54740" x2="98972" y2="54740"/>
                      </a14:backgroundRemoval>
                    </a14:imgEffect>
                  </a14:imgLayer>
                </a14:imgProps>
              </a:ext>
              <a:ext uri="{28A0092B-C50C-407E-A947-70E740481C1C}">
                <a14:useLocalDpi xmlns:a14="http://schemas.microsoft.com/office/drawing/2010/main" val="0"/>
              </a:ext>
            </a:extLst>
          </a:blip>
          <a:stretch>
            <a:fillRect/>
          </a:stretch>
        </p:blipFill>
        <p:spPr>
          <a:xfrm>
            <a:off x="8244408" y="4787332"/>
            <a:ext cx="385086" cy="26222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4B5EDFA9-E9F9-9536-AB53-05DEF034C9ED}"/>
              </a:ext>
            </a:extLst>
          </p:cNvPr>
          <p:cNvPicPr>
            <a:picLocks noGrp="1" noChangeAspect="1" noChangeArrowheads="1"/>
          </p:cNvPicPr>
          <p:nvPr>
            <p:ph type="pic" sz="quarter" idx="13"/>
          </p:nvPr>
        </p:nvPicPr>
        <p:blipFill>
          <a:blip r:embed="rId2" cstate="print">
            <a:extLst>
              <a:ext uri="{28A0092B-C50C-407E-A947-70E740481C1C}">
                <a14:useLocalDpi xmlns:a14="http://schemas.microsoft.com/office/drawing/2010/main" val="0"/>
              </a:ext>
            </a:extLst>
          </a:blip>
          <a:srcRect l="13568" r="13568"/>
          <a:stretch>
            <a:fillRect/>
          </a:stretch>
        </p:blipFill>
        <p:spPr bwMode="auto">
          <a:xfrm>
            <a:off x="528638" y="1052513"/>
            <a:ext cx="2008187" cy="1807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
            <a:extLst>
              <a:ext uri="{FF2B5EF4-FFF2-40B4-BE49-F238E27FC236}">
                <a16:creationId xmlns:a16="http://schemas.microsoft.com/office/drawing/2014/main" id="{1C371199-3C99-7378-6561-67823CC06488}"/>
              </a:ext>
            </a:extLst>
          </p:cNvPr>
          <p:cNvPicPr>
            <a:picLocks noGrp="1" noChangeAspect="1" noChangeArrowheads="1"/>
          </p:cNvPicPr>
          <p:nvPr>
            <p:ph type="pic" sz="quarter" idx="14"/>
          </p:nvPr>
        </p:nvPicPr>
        <p:blipFill>
          <a:blip r:embed="rId3" cstate="print">
            <a:extLst>
              <a:ext uri="{28A0092B-C50C-407E-A947-70E740481C1C}">
                <a14:useLocalDpi xmlns:a14="http://schemas.microsoft.com/office/drawing/2010/main" val="0"/>
              </a:ext>
            </a:extLst>
          </a:blip>
          <a:srcRect l="13370" r="13370"/>
          <a:stretch>
            <a:fillRect/>
          </a:stretch>
        </p:blipFill>
        <p:spPr bwMode="auto">
          <a:xfrm>
            <a:off x="2552700" y="1052513"/>
            <a:ext cx="2008188" cy="1807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a:extLst>
              <a:ext uri="{FF2B5EF4-FFF2-40B4-BE49-F238E27FC236}">
                <a16:creationId xmlns:a16="http://schemas.microsoft.com/office/drawing/2014/main" id="{03849C9A-95E7-BD8C-C99F-AA86E31F5A6F}"/>
              </a:ext>
            </a:extLst>
          </p:cNvPr>
          <p:cNvPicPr>
            <a:picLocks noGrp="1" noChangeAspect="1" noChangeArrowheads="1"/>
          </p:cNvPicPr>
          <p:nvPr>
            <p:ph type="pic" sz="quarter" idx="15"/>
          </p:nvPr>
        </p:nvPicPr>
        <p:blipFill>
          <a:blip r:embed="rId4" cstate="print">
            <a:extLst>
              <a:ext uri="{28A0092B-C50C-407E-A947-70E740481C1C}">
                <a14:useLocalDpi xmlns:a14="http://schemas.microsoft.com/office/drawing/2010/main" val="0"/>
              </a:ext>
            </a:extLst>
          </a:blip>
          <a:srcRect l="16095" r="16095"/>
          <a:stretch>
            <a:fillRect/>
          </a:stretch>
        </p:blipFill>
        <p:spPr bwMode="auto">
          <a:xfrm>
            <a:off x="4576763" y="1052513"/>
            <a:ext cx="2008187" cy="1807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內容版面配置區 2">
            <a:extLst>
              <a:ext uri="{FF2B5EF4-FFF2-40B4-BE49-F238E27FC236}">
                <a16:creationId xmlns:a16="http://schemas.microsoft.com/office/drawing/2014/main" id="{3F3CE72E-08D8-5902-0917-0505081A58F5}"/>
              </a:ext>
            </a:extLst>
          </p:cNvPr>
          <p:cNvSpPr txBox="1">
            <a:spLocks/>
          </p:cNvSpPr>
          <p:nvPr/>
        </p:nvSpPr>
        <p:spPr bwMode="auto">
          <a:xfrm>
            <a:off x="479138" y="3075806"/>
            <a:ext cx="8142575" cy="2917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28600">
              <a:spcBef>
                <a:spcPts val="1000"/>
              </a:spcBef>
              <a:buClr>
                <a:schemeClr val="accent1"/>
              </a:buClr>
              <a:buFont typeface="Wingdings 3" panose="05040102010807070707" pitchFamily="18" charset="2"/>
              <a:buChar char=""/>
              <a:defRPr sz="3200">
                <a:solidFill>
                  <a:srgbClr val="404040"/>
                </a:solidFill>
                <a:latin typeface="Century Gothic" panose="020B0502020202020204" pitchFamily="34" charset="0"/>
              </a:defRPr>
            </a:lvl1pPr>
            <a:lvl2pPr marL="593725" indent="-22860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233488"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1554163"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011363"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468563"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2925763"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382963"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273050" marR="0" lvl="0" indent="-228600" algn="l" defTabSz="685800" rtl="0" eaLnBrk="1" fontAlgn="auto" latinLnBrk="0" hangingPunct="1">
              <a:lnSpc>
                <a:spcPct val="90000"/>
              </a:lnSpc>
              <a:spcBef>
                <a:spcPts val="1350"/>
              </a:spcBef>
              <a:spcAft>
                <a:spcPts val="0"/>
              </a:spcAft>
              <a:buClr>
                <a:srgbClr val="1F1F1F"/>
              </a:buClr>
              <a:buSzPct val="80000"/>
              <a:buFont typeface="Wingdings" panose="05000000000000000000" pitchFamily="2" charset="2"/>
              <a:buChar char="n"/>
              <a:tabLst/>
              <a:defRPr/>
            </a:pPr>
            <a:r>
              <a:rPr kumimoji="0" lang="zh-TW" altLang="en-US" sz="1500" b="0" i="0" u="none" strike="noStrike" kern="1200" cap="none" spc="0" normalizeH="0" baseline="0" noProof="0" dirty="0">
                <a:ln>
                  <a:noFill/>
                </a:ln>
                <a:solidFill>
                  <a:srgbClr val="1F1F1F"/>
                </a:solidFill>
                <a:effectLst/>
                <a:uLnTx/>
                <a:uFillTx/>
                <a:latin typeface="微軟正黑體" panose="020B0604030504040204" pitchFamily="34" charset="-120"/>
                <a:ea typeface="微軟正黑體" panose="020B0604030504040204" pitchFamily="34" charset="-120"/>
                <a:cs typeface="+mn-cs"/>
              </a:rPr>
              <a:t>具耐水壓及高透濕，適合運用於防水透濕之休閒服飾加工，具觸感舒適、易加工、耐高溫之特性。</a:t>
            </a:r>
            <a:endParaRPr kumimoji="0" lang="en-US" altLang="zh-TW" sz="1500" b="0" i="0" u="none" strike="noStrike" kern="1200" cap="none" spc="0" normalizeH="0" baseline="0" noProof="0" dirty="0">
              <a:ln>
                <a:noFill/>
              </a:ln>
              <a:solidFill>
                <a:srgbClr val="1F1F1F"/>
              </a:solidFill>
              <a:effectLst/>
              <a:uLnTx/>
              <a:uFillTx/>
              <a:latin typeface="微軟正黑體" panose="020B0604030504040204" pitchFamily="34" charset="-120"/>
              <a:ea typeface="微軟正黑體" panose="020B0604030504040204" pitchFamily="34" charset="-120"/>
              <a:cs typeface="+mn-cs"/>
            </a:endParaRPr>
          </a:p>
          <a:p>
            <a:pPr marL="273050" marR="0" lvl="0" indent="-228600" algn="l" defTabSz="685800" rtl="0" eaLnBrk="1" fontAlgn="auto" latinLnBrk="0" hangingPunct="1">
              <a:lnSpc>
                <a:spcPct val="90000"/>
              </a:lnSpc>
              <a:spcBef>
                <a:spcPts val="1350"/>
              </a:spcBef>
              <a:spcAft>
                <a:spcPts val="0"/>
              </a:spcAft>
              <a:buClr>
                <a:srgbClr val="1F1F1F"/>
              </a:buClr>
              <a:buSzPct val="80000"/>
              <a:buFont typeface="Wingdings" panose="05000000000000000000" pitchFamily="2" charset="2"/>
              <a:buChar char="n"/>
              <a:tabLst/>
              <a:defRPr/>
            </a:pPr>
            <a:r>
              <a:rPr kumimoji="0" lang="zh-TW" altLang="en-US" sz="1500" b="0" i="0" u="none" strike="noStrike" kern="1200" cap="none" spc="0" normalizeH="0" baseline="0" noProof="0" dirty="0">
                <a:ln>
                  <a:noFill/>
                </a:ln>
                <a:solidFill>
                  <a:srgbClr val="1F1F1F"/>
                </a:solidFill>
                <a:effectLst/>
                <a:uLnTx/>
                <a:uFillTx/>
                <a:latin typeface="微軟正黑體" panose="020B0604030504040204" pitchFamily="34" charset="-120"/>
                <a:ea typeface="微軟正黑體" panose="020B0604030504040204" pitchFamily="34" charset="-120"/>
                <a:cs typeface="+mn-cs"/>
              </a:rPr>
              <a:t>可搭配印刷處理，印各種不同花紋，使產品更富有變化及選擇用於不同季節。</a:t>
            </a:r>
            <a:endParaRPr kumimoji="0" lang="en-US" altLang="zh-TW" sz="1500" b="0" i="0" u="none" strike="noStrike" kern="1200" cap="none" spc="0" normalizeH="0" baseline="0" noProof="0" dirty="0">
              <a:ln>
                <a:noFill/>
              </a:ln>
              <a:solidFill>
                <a:srgbClr val="1F1F1F"/>
              </a:solidFill>
              <a:effectLst/>
              <a:uLnTx/>
              <a:uFillTx/>
              <a:latin typeface="微軟正黑體" panose="020B0604030504040204" pitchFamily="34" charset="-120"/>
              <a:ea typeface="微軟正黑體" panose="020B0604030504040204" pitchFamily="34" charset="-120"/>
              <a:cs typeface="+mn-cs"/>
            </a:endParaRPr>
          </a:p>
          <a:p>
            <a:pPr marL="273050" marR="0" lvl="0" indent="-228600" algn="l" defTabSz="685800" rtl="0" eaLnBrk="1" fontAlgn="auto" latinLnBrk="0" hangingPunct="1">
              <a:lnSpc>
                <a:spcPct val="90000"/>
              </a:lnSpc>
              <a:spcBef>
                <a:spcPts val="1350"/>
              </a:spcBef>
              <a:spcAft>
                <a:spcPts val="0"/>
              </a:spcAft>
              <a:buClr>
                <a:srgbClr val="1F1F1F"/>
              </a:buClr>
              <a:buSzPct val="80000"/>
              <a:buFont typeface="Wingdings" panose="05000000000000000000" pitchFamily="2" charset="2"/>
              <a:buChar char="n"/>
              <a:tabLst/>
              <a:defRPr/>
            </a:pPr>
            <a:r>
              <a:rPr kumimoji="0" lang="en-US" altLang="zh-TW" sz="1500" b="0" i="0" u="none" strike="noStrike" kern="1200" cap="none" spc="0" normalizeH="0" baseline="0" noProof="0" dirty="0">
                <a:ln>
                  <a:noFill/>
                </a:ln>
                <a:solidFill>
                  <a:srgbClr val="1F1F1F"/>
                </a:solidFill>
                <a:effectLst/>
                <a:uLnTx/>
                <a:uFillTx/>
                <a:latin typeface="微軟正黑體" panose="020B0604030504040204" pitchFamily="34" charset="-120"/>
                <a:ea typeface="微軟正黑體" panose="020B0604030504040204" pitchFamily="34" charset="-120"/>
                <a:cs typeface="+mn-cs"/>
              </a:rPr>
              <a:t>PU</a:t>
            </a:r>
            <a:r>
              <a:rPr kumimoji="0" lang="zh-TW" altLang="en-US" sz="1500" b="0" i="0" u="none" strike="noStrike" kern="1200" cap="none" spc="0" normalizeH="0" baseline="0" noProof="0" dirty="0">
                <a:ln>
                  <a:noFill/>
                </a:ln>
                <a:solidFill>
                  <a:srgbClr val="1F1F1F"/>
                </a:solidFill>
                <a:effectLst/>
                <a:uLnTx/>
                <a:uFillTx/>
                <a:latin typeface="微軟正黑體" panose="020B0604030504040204" pitchFamily="34" charset="-120"/>
                <a:ea typeface="微軟正黑體" panose="020B0604030504040204" pitchFamily="34" charset="-120"/>
                <a:cs typeface="+mn-cs"/>
              </a:rPr>
              <a:t>透濕膜之厚度薄</a:t>
            </a:r>
            <a:r>
              <a:rPr kumimoji="0" lang="en-US" altLang="zh-TW" sz="1500" b="0" i="0" u="none" strike="noStrike" kern="1200" cap="none" spc="0" normalizeH="0" baseline="0" noProof="0" dirty="0">
                <a:ln>
                  <a:noFill/>
                </a:ln>
                <a:solidFill>
                  <a:srgbClr val="1F1F1F"/>
                </a:solidFill>
                <a:effectLst/>
                <a:uLnTx/>
                <a:uFillTx/>
                <a:latin typeface="微軟正黑體" panose="020B0604030504040204" pitchFamily="34" charset="-120"/>
                <a:ea typeface="微軟正黑體" panose="020B0604030504040204" pitchFamily="34" charset="-120"/>
                <a:cs typeface="+mn-cs"/>
              </a:rPr>
              <a:t>(10um~30um)</a:t>
            </a:r>
            <a:r>
              <a:rPr kumimoji="0" lang="zh-TW" altLang="en-US" sz="1500" b="0" i="0" u="none" strike="noStrike" kern="1200" cap="none" spc="0" normalizeH="0" baseline="0" noProof="0" dirty="0">
                <a:ln>
                  <a:noFill/>
                </a:ln>
                <a:solidFill>
                  <a:srgbClr val="1F1F1F"/>
                </a:solidFill>
                <a:effectLst/>
                <a:uLnTx/>
                <a:uFillTx/>
                <a:latin typeface="微軟正黑體" panose="020B0604030504040204" pitchFamily="34" charset="-120"/>
                <a:ea typeface="微軟正黑體" panose="020B0604030504040204" pitchFamily="34" charset="-120"/>
                <a:cs typeface="+mn-cs"/>
              </a:rPr>
              <a:t>、輕量化，符合現代流行輕薄之要求。可搭配鐵弗龍貼膜，強調高耐水壓、耐水洗、高透濕，提高產品附加價值。也可搭配開發不同紋路及厚度。</a:t>
            </a:r>
          </a:p>
          <a:p>
            <a:pPr marL="44450" marR="0" lvl="0" indent="0" algn="l" defTabSz="685800" rtl="0" eaLnBrk="1" fontAlgn="auto" latinLnBrk="0" hangingPunct="1">
              <a:lnSpc>
                <a:spcPct val="90000"/>
              </a:lnSpc>
              <a:spcBef>
                <a:spcPts val="1350"/>
              </a:spcBef>
              <a:spcAft>
                <a:spcPts val="0"/>
              </a:spcAft>
              <a:buClr>
                <a:srgbClr val="1F1F1F"/>
              </a:buClr>
              <a:buSzPct val="80000"/>
              <a:buFont typeface="Wingdings 3" panose="05040102010807070707" pitchFamily="18" charset="2"/>
              <a:buNone/>
              <a:tabLst/>
              <a:defRPr/>
            </a:pPr>
            <a:endParaRPr kumimoji="0" lang="zh-TW" altLang="en-US" sz="1500" b="0" i="0" u="none" strike="noStrike" kern="1200" cap="none" spc="0" normalizeH="0" baseline="0" noProof="0" dirty="0">
              <a:ln>
                <a:noFill/>
              </a:ln>
              <a:solidFill>
                <a:srgbClr val="1F1F1F"/>
              </a:solidFill>
              <a:effectLst/>
              <a:uLnTx/>
              <a:uFillTx/>
              <a:latin typeface="標楷體" panose="03000509000000000000" pitchFamily="65" charset="-120"/>
              <a:ea typeface="標楷體" panose="03000509000000000000" pitchFamily="65" charset="-120"/>
              <a:cs typeface="+mn-cs"/>
            </a:endParaRPr>
          </a:p>
        </p:txBody>
      </p:sp>
      <p:pic>
        <p:nvPicPr>
          <p:cNvPr id="14" name="Picture 4">
            <a:extLst>
              <a:ext uri="{FF2B5EF4-FFF2-40B4-BE49-F238E27FC236}">
                <a16:creationId xmlns:a16="http://schemas.microsoft.com/office/drawing/2014/main" id="{A39EFEAA-C807-8406-3780-6C4AA70380C1}"/>
              </a:ext>
            </a:extLst>
          </p:cNvPr>
          <p:cNvPicPr>
            <a:picLocks noGrp="1" noChangeAspect="1" noChangeArrowheads="1"/>
          </p:cNvPicPr>
          <p:nvPr>
            <p:ph type="pic" sz="quarter" idx="16"/>
          </p:nvPr>
        </p:nvPicPr>
        <p:blipFill>
          <a:blip r:embed="rId5" cstate="print">
            <a:extLst>
              <a:ext uri="{28A0092B-C50C-407E-A947-70E740481C1C}">
                <a14:useLocalDpi xmlns:a14="http://schemas.microsoft.com/office/drawing/2010/main" val="0"/>
              </a:ext>
            </a:extLst>
          </a:blip>
          <a:srcRect l="17410" r="17410"/>
          <a:stretch>
            <a:fillRect/>
          </a:stretch>
        </p:blipFill>
        <p:spPr bwMode="auto">
          <a:xfrm>
            <a:off x="6613525" y="1055688"/>
            <a:ext cx="2008188" cy="1806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標題 1">
            <a:extLst>
              <a:ext uri="{FF2B5EF4-FFF2-40B4-BE49-F238E27FC236}">
                <a16:creationId xmlns:a16="http://schemas.microsoft.com/office/drawing/2014/main" id="{7F599EF6-A979-46ED-D8A4-39A151E1354F}"/>
              </a:ext>
            </a:extLst>
          </p:cNvPr>
          <p:cNvSpPr>
            <a:spLocks noGrp="1"/>
          </p:cNvSpPr>
          <p:nvPr>
            <p:ph type="ctrTitle"/>
          </p:nvPr>
        </p:nvSpPr>
        <p:spPr>
          <a:xfrm>
            <a:off x="479138" y="243478"/>
            <a:ext cx="6117686" cy="380082"/>
          </a:xfrm>
        </p:spPr>
        <p:txBody>
          <a:bodyPr>
            <a:normAutofit/>
          </a:bodyPr>
          <a:lstStyle/>
          <a:p>
            <a:r>
              <a:rPr lang="zh-TW" altLang="en-US" sz="2400" b="1" dirty="0">
                <a:effectLst>
                  <a:outerShdw blurRad="38100" dist="38100" dir="2700000" algn="tl">
                    <a:srgbClr val="000000">
                      <a:alpha val="43137"/>
                    </a:srgbClr>
                  </a:outerShdw>
                </a:effectLst>
              </a:rPr>
              <a:t>終端應用</a:t>
            </a:r>
            <a:r>
              <a:rPr lang="en-US" altLang="zh-TW" sz="2400" b="1" dirty="0">
                <a:effectLst>
                  <a:outerShdw blurRad="38100" dist="38100" dir="2700000" algn="tl">
                    <a:srgbClr val="000000">
                      <a:alpha val="43137"/>
                    </a:srgbClr>
                  </a:outerShdw>
                </a:effectLst>
              </a:rPr>
              <a:t>3</a:t>
            </a:r>
            <a:r>
              <a:rPr lang="zh-TW" altLang="en-US" sz="2400" b="1" dirty="0">
                <a:effectLst>
                  <a:outerShdw blurRad="38100" dist="38100" dir="2700000" algn="tl">
                    <a:srgbClr val="000000">
                      <a:alpha val="43137"/>
                    </a:srgbClr>
                  </a:outerShdw>
                </a:effectLst>
              </a:rPr>
              <a:t> </a:t>
            </a:r>
            <a:r>
              <a:rPr lang="en-US" altLang="zh-TW" sz="2400" b="1" dirty="0">
                <a:effectLst>
                  <a:outerShdw blurRad="38100" dist="38100" dir="2700000" algn="tl">
                    <a:srgbClr val="000000">
                      <a:alpha val="43137"/>
                    </a:srgbClr>
                  </a:outerShdw>
                </a:effectLst>
              </a:rPr>
              <a:t>–PU</a:t>
            </a:r>
            <a:r>
              <a:rPr lang="zh-TW" altLang="en-US" sz="2400" b="1" dirty="0">
                <a:effectLst>
                  <a:outerShdw blurRad="38100" dist="38100" dir="2700000" algn="tl">
                    <a:srgbClr val="000000">
                      <a:alpha val="43137"/>
                    </a:srgbClr>
                  </a:outerShdw>
                </a:effectLst>
              </a:rPr>
              <a:t>透濕膜</a:t>
            </a:r>
          </a:p>
        </p:txBody>
      </p:sp>
      <p:sp>
        <p:nvSpPr>
          <p:cNvPr id="16" name="10 Marcador de número de diapositiva">
            <a:extLst>
              <a:ext uri="{FF2B5EF4-FFF2-40B4-BE49-F238E27FC236}">
                <a16:creationId xmlns:a16="http://schemas.microsoft.com/office/drawing/2014/main" id="{C57B26CB-BB3A-2E23-E6D4-7B9FAC6B2828}"/>
              </a:ext>
            </a:extLst>
          </p:cNvPr>
          <p:cNvSpPr>
            <a:spLocks noGrp="1"/>
          </p:cNvSpPr>
          <p:nvPr>
            <p:ph type="sldNum" sz="quarter" idx="12"/>
          </p:nvPr>
        </p:nvSpPr>
        <p:spPr>
          <a:xfrm>
            <a:off x="6812614" y="4767306"/>
            <a:ext cx="2057266" cy="273812"/>
          </a:xfrm>
        </p:spPr>
        <p:txBody>
          <a:bodyPr/>
          <a:lstStyle/>
          <a:p>
            <a:pPr marL="0" marR="0" lvl="0" indent="0" algn="r" defTabSz="876377" rtl="0" eaLnBrk="1" fontAlgn="auto" latinLnBrk="0" hangingPunct="1">
              <a:lnSpc>
                <a:spcPct val="100000"/>
              </a:lnSpc>
              <a:spcBef>
                <a:spcPts val="0"/>
              </a:spcBef>
              <a:spcAft>
                <a:spcPts val="0"/>
              </a:spcAft>
              <a:buClrTx/>
              <a:buSzTx/>
              <a:buFontTx/>
              <a:buNone/>
              <a:tabLst/>
              <a:defRPr/>
            </a:pPr>
            <a:fld id="{FF439014-E629-42E3-A58B-61A0F1C8CFFE}" type="slidenum">
              <a:rPr kumimoji="0" lang="es-SV" sz="700" b="0" i="0" u="none" strike="noStrike" kern="1200" cap="none" spc="0" normalizeH="0" baseline="0" noProof="0" smtClean="0">
                <a:ln>
                  <a:noFill/>
                </a:ln>
                <a:solidFill>
                  <a:srgbClr val="1F1F1F"/>
                </a:solidFill>
                <a:effectLst/>
                <a:uLnTx/>
                <a:uFillTx/>
                <a:latin typeface="Source Sans Pro" panose="020B0503030403020204" pitchFamily="34" charset="0"/>
                <a:ea typeface="+mn-ea"/>
                <a:cs typeface="+mn-cs"/>
              </a:rPr>
              <a:pPr marL="0" marR="0" lvl="0" indent="0" algn="r" defTabSz="876377" rtl="0" eaLnBrk="1" fontAlgn="auto" latinLnBrk="0" hangingPunct="1">
                <a:lnSpc>
                  <a:spcPct val="100000"/>
                </a:lnSpc>
                <a:spcBef>
                  <a:spcPts val="0"/>
                </a:spcBef>
                <a:spcAft>
                  <a:spcPts val="0"/>
                </a:spcAft>
                <a:buClrTx/>
                <a:buSzTx/>
                <a:buFontTx/>
                <a:buNone/>
                <a:tabLst/>
                <a:defRPr/>
              </a:pPr>
              <a:t>8</a:t>
            </a:fld>
            <a:endParaRPr kumimoji="0" lang="es-SV" sz="700" b="0" i="0" u="none" strike="noStrike" kern="1200" cap="none" spc="0" normalizeH="0" baseline="0" noProof="0" dirty="0">
              <a:ln>
                <a:noFill/>
              </a:ln>
              <a:solidFill>
                <a:srgbClr val="1F1F1F"/>
              </a:solidFill>
              <a:effectLst/>
              <a:uLnTx/>
              <a:uFillTx/>
              <a:latin typeface="Source Sans Pro" panose="020B0503030403020204" pitchFamily="34" charset="0"/>
              <a:ea typeface="+mn-ea"/>
              <a:cs typeface="+mn-cs"/>
            </a:endParaRPr>
          </a:p>
        </p:txBody>
      </p:sp>
      <p:pic>
        <p:nvPicPr>
          <p:cNvPr id="17" name="圖片 16" descr="一張含有 標誌, 美工圖案, 圖形, 符號 的圖片&#10;&#10;自動產生的描述">
            <a:extLst>
              <a:ext uri="{FF2B5EF4-FFF2-40B4-BE49-F238E27FC236}">
                <a16:creationId xmlns:a16="http://schemas.microsoft.com/office/drawing/2014/main" id="{323A42F0-F150-29DA-AC82-986B0CA5ADF7}"/>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7" b="95428" l="3085" r="98972">
                        <a14:foregroundMark x1="5941" y1="44924" x2="5941" y2="44924"/>
                        <a14:foregroundMark x1="58440" y1="5201" x2="58440" y2="5201"/>
                        <a14:foregroundMark x1="53413" y1="1007" x2="53413" y2="1007"/>
                        <a14:foregroundMark x1="3085" y1="52349" x2="3085" y2="52349"/>
                        <a14:foregroundMark x1="51899" y1="86493" x2="51899" y2="86493"/>
                        <a14:foregroundMark x1="34761" y1="94086" x2="41902" y2="95428"/>
                        <a14:foregroundMark x1="41902" y1="95428" x2="51500" y2="94086"/>
                        <a14:foregroundMark x1="92574" y1="69715" x2="95830" y2="64723"/>
                        <a14:foregroundMark x1="98972" y1="54740" x2="98972" y2="54740"/>
                      </a14:backgroundRemoval>
                    </a14:imgEffect>
                  </a14:imgLayer>
                </a14:imgProps>
              </a:ext>
              <a:ext uri="{28A0092B-C50C-407E-A947-70E740481C1C}">
                <a14:useLocalDpi xmlns:a14="http://schemas.microsoft.com/office/drawing/2010/main" val="0"/>
              </a:ext>
            </a:extLst>
          </a:blip>
          <a:stretch>
            <a:fillRect/>
          </a:stretch>
        </p:blipFill>
        <p:spPr>
          <a:xfrm>
            <a:off x="8244408" y="4787332"/>
            <a:ext cx="385086" cy="26222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字方塊 4">
            <a:extLst>
              <a:ext uri="{FF2B5EF4-FFF2-40B4-BE49-F238E27FC236}">
                <a16:creationId xmlns:a16="http://schemas.microsoft.com/office/drawing/2014/main" id="{B7258E73-E52F-3758-7D50-3E4840CA31ED}"/>
              </a:ext>
            </a:extLst>
          </p:cNvPr>
          <p:cNvSpPr txBox="1">
            <a:spLocks noChangeArrowheads="1"/>
          </p:cNvSpPr>
          <p:nvPr/>
        </p:nvSpPr>
        <p:spPr bwMode="auto">
          <a:xfrm>
            <a:off x="788670" y="3330451"/>
            <a:ext cx="2654046" cy="1234440"/>
          </a:xfrm>
          <a:prstGeom prst="rect">
            <a:avLst/>
          </a:prstGeom>
        </p:spPr>
        <p:txBody>
          <a:bodyPr vert="horz" lIns="91440" tIns="45720" rIns="91440" bIns="45720" rtlCol="0" anchor="ctr">
            <a:normAutofit/>
          </a:bodyPr>
          <a:lstStyle>
            <a:lvl1pPr>
              <a:spcBef>
                <a:spcPts val="1000"/>
              </a:spcBef>
              <a:buClr>
                <a:schemeClr val="accent1"/>
              </a:buClr>
              <a:buFont typeface="Wingdings 3" panose="05040102010807070707" pitchFamily="18" charset="2"/>
              <a:buChar char=""/>
              <a:defRPr sz="3200">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marL="0" marR="0" lvl="0" indent="0" algn="l" defTabSz="876377" rtl="0" eaLnBrk="1" fontAlgn="auto" latinLnBrk="0" hangingPunct="1">
              <a:lnSpc>
                <a:spcPct val="100000"/>
              </a:lnSpc>
              <a:spcBef>
                <a:spcPts val="1000"/>
              </a:spcBef>
              <a:spcAft>
                <a:spcPts val="0"/>
              </a:spcAft>
              <a:buClr>
                <a:srgbClr val="81B535"/>
              </a:buClr>
              <a:buSzTx/>
              <a:buFont typeface="Wingdings 3" panose="05040102010807070707" pitchFamily="18" charset="2"/>
              <a:buChar char=""/>
              <a:tabLst/>
              <a:defRPr/>
            </a:pPr>
            <a:endParaRPr kumimoji="0" lang="zh-TW" altLang="en-US" sz="2400" b="1" i="0" u="none" strike="noStrike" kern="1200" cap="none" spc="0" normalizeH="0" baseline="0" noProof="0" dirty="0">
              <a:ln>
                <a:noFill/>
              </a:ln>
              <a:solidFill>
                <a:srgbClr val="404040"/>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pic>
        <p:nvPicPr>
          <p:cNvPr id="32774" name="Picture 3">
            <a:extLst>
              <a:ext uri="{FF2B5EF4-FFF2-40B4-BE49-F238E27FC236}">
                <a16:creationId xmlns:a16="http://schemas.microsoft.com/office/drawing/2014/main" id="{0574CDC9-0262-F54F-58BE-9F3B2FD3EB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326" b="2"/>
          <a:stretch/>
        </p:blipFill>
        <p:spPr bwMode="auto">
          <a:xfrm>
            <a:off x="4" y="10"/>
            <a:ext cx="3663287" cy="240749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2">
            <a:extLst>
              <a:ext uri="{FF2B5EF4-FFF2-40B4-BE49-F238E27FC236}">
                <a16:creationId xmlns:a16="http://schemas.microsoft.com/office/drawing/2014/main" id="{C9EC6014-68D0-AFAB-E04D-88C022AE29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949" r="3" b="1193"/>
          <a:stretch/>
        </p:blipFill>
        <p:spPr bwMode="auto">
          <a:xfrm>
            <a:off x="3649227" y="20242"/>
            <a:ext cx="5337839" cy="240749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內容版面配置區 2">
            <a:extLst>
              <a:ext uri="{FF2B5EF4-FFF2-40B4-BE49-F238E27FC236}">
                <a16:creationId xmlns:a16="http://schemas.microsoft.com/office/drawing/2014/main" id="{248FDB2A-E119-34C0-3DC6-49FF9A13537E}"/>
              </a:ext>
            </a:extLst>
          </p:cNvPr>
          <p:cNvSpPr txBox="1">
            <a:spLocks/>
          </p:cNvSpPr>
          <p:nvPr/>
        </p:nvSpPr>
        <p:spPr>
          <a:xfrm>
            <a:off x="4895528" y="2467264"/>
            <a:ext cx="3996952" cy="1234440"/>
          </a:xfrm>
          <a:prstGeom prst="rect">
            <a:avLst/>
          </a:prstGeom>
        </p:spPr>
        <p:txBody>
          <a:bodyPr vert="horz" lIns="91440" tIns="45720" rIns="91440" bIns="45720" rtlCol="0" anchor="ctr">
            <a:noAutofit/>
          </a:bodyPr>
          <a:lstStyle>
            <a:lvl1pPr marL="274320" indent="-228600" algn="l" defTabSz="914400" rtl="0" eaLnBrk="1" latinLnBrk="0" hangingPunct="1">
              <a:lnSpc>
                <a:spcPct val="90000"/>
              </a:lnSpc>
              <a:spcBef>
                <a:spcPts val="1800"/>
              </a:spcBef>
              <a:buClr>
                <a:schemeClr val="tx2"/>
              </a:buClr>
              <a:buSzPct val="80000"/>
              <a:buFont typeface="Wingdings" pitchFamily="2" charset="2"/>
              <a:buChar char="§"/>
              <a:defRPr sz="2000" kern="1200">
                <a:solidFill>
                  <a:schemeClr val="tx2"/>
                </a:solidFill>
                <a:latin typeface="微軟正黑體" panose="020B0604030504040204" pitchFamily="34" charset="-120"/>
                <a:ea typeface="微軟正黑體" panose="020B0604030504040204" pitchFamily="34" charset="-120"/>
                <a:cs typeface="+mn-cs"/>
              </a:defRPr>
            </a:lvl1pPr>
            <a:lvl2pPr marL="594360" indent="-228600" algn="l" defTabSz="914400" rtl="0" eaLnBrk="1" latinLnBrk="0" hangingPunct="1">
              <a:lnSpc>
                <a:spcPct val="90000"/>
              </a:lnSpc>
              <a:spcBef>
                <a:spcPts val="1000"/>
              </a:spcBef>
              <a:buClr>
                <a:schemeClr val="tx2"/>
              </a:buClr>
              <a:buSzPct val="80000"/>
              <a:buFont typeface="Wingdings" pitchFamily="2" charset="2"/>
              <a:buChar char="§"/>
              <a:defRPr sz="1800" kern="1200">
                <a:solidFill>
                  <a:schemeClr val="tx2"/>
                </a:solidFill>
                <a:latin typeface="微軟正黑體" panose="020B0604030504040204" pitchFamily="34" charset="-120"/>
                <a:ea typeface="微軟正黑體" panose="020B0604030504040204" pitchFamily="34" charset="-120"/>
                <a:cs typeface="+mn-cs"/>
              </a:defRPr>
            </a:lvl2pPr>
            <a:lvl3pPr marL="914400" indent="-228600" algn="l" defTabSz="914400" rtl="0" eaLnBrk="1" latinLnBrk="0" hangingPunct="1">
              <a:lnSpc>
                <a:spcPct val="90000"/>
              </a:lnSpc>
              <a:spcBef>
                <a:spcPts val="800"/>
              </a:spcBef>
              <a:buClr>
                <a:schemeClr val="tx2"/>
              </a:buClr>
              <a:buSzPct val="80000"/>
              <a:buFont typeface="Wingdings" pitchFamily="2" charset="2"/>
              <a:buChar char="§"/>
              <a:defRPr sz="1600" kern="1200">
                <a:solidFill>
                  <a:schemeClr val="tx2"/>
                </a:solidFill>
                <a:latin typeface="微軟正黑體" panose="020B0604030504040204" pitchFamily="34" charset="-120"/>
                <a:ea typeface="微軟正黑體" panose="020B0604030504040204" pitchFamily="34" charset="-120"/>
                <a:cs typeface="+mn-cs"/>
              </a:defRPr>
            </a:lvl3pPr>
            <a:lvl4pPr marL="1234440" indent="-228600" algn="l" defTabSz="914400" rtl="0" eaLnBrk="1" latinLnBrk="0" hangingPunct="1">
              <a:lnSpc>
                <a:spcPct val="90000"/>
              </a:lnSpc>
              <a:spcBef>
                <a:spcPts val="800"/>
              </a:spcBef>
              <a:buClr>
                <a:schemeClr val="tx2"/>
              </a:buClr>
              <a:buSzPct val="80000"/>
              <a:buFont typeface="Wingdings" pitchFamily="2" charset="2"/>
              <a:buChar char="§"/>
              <a:defRPr sz="1400" kern="1200">
                <a:solidFill>
                  <a:schemeClr val="tx2"/>
                </a:solidFill>
                <a:latin typeface="微軟正黑體" panose="020B0604030504040204" pitchFamily="34" charset="-120"/>
                <a:ea typeface="微軟正黑體" panose="020B0604030504040204" pitchFamily="34" charset="-120"/>
                <a:cs typeface="+mn-cs"/>
              </a:defRPr>
            </a:lvl4pPr>
            <a:lvl5pPr marL="1554480" indent="-228600" algn="l" defTabSz="914400" rtl="0" eaLnBrk="1" latinLnBrk="0" hangingPunct="1">
              <a:lnSpc>
                <a:spcPct val="90000"/>
              </a:lnSpc>
              <a:spcBef>
                <a:spcPts val="800"/>
              </a:spcBef>
              <a:buClr>
                <a:schemeClr val="tx2"/>
              </a:buClr>
              <a:buSzPct val="80000"/>
              <a:buFont typeface="Wingdings" pitchFamily="2" charset="2"/>
              <a:buChar char="§"/>
              <a:defRPr sz="1400" kern="1200">
                <a:solidFill>
                  <a:schemeClr val="tx2"/>
                </a:solidFill>
                <a:latin typeface="微軟正黑體" panose="020B0604030504040204" pitchFamily="34" charset="-120"/>
                <a:ea typeface="微軟正黑體" panose="020B0604030504040204" pitchFamily="34" charset="-120"/>
                <a:cs typeface="+mn-cs"/>
              </a:defRPr>
            </a:lvl5pPr>
            <a:lvl6pPr marL="1874520" indent="-228600" algn="l" defTabSz="914400" rtl="0" eaLnBrk="1" latinLnBrk="0" hangingPunct="1">
              <a:lnSpc>
                <a:spcPct val="90000"/>
              </a:lnSpc>
              <a:spcBef>
                <a:spcPts val="800"/>
              </a:spcBef>
              <a:buSzPct val="80000"/>
              <a:buFont typeface="Wingdings" pitchFamily="2" charset="2"/>
              <a:buChar char="§"/>
              <a:defRPr sz="1400" kern="1200">
                <a:solidFill>
                  <a:schemeClr val="tx2"/>
                </a:solidFill>
                <a:latin typeface="微軟正黑體" panose="020B0604030504040204" pitchFamily="34" charset="-120"/>
                <a:ea typeface="微軟正黑體" panose="020B0604030504040204" pitchFamily="34" charset="-120"/>
                <a:cs typeface="+mn-cs"/>
              </a:defRPr>
            </a:lvl6pPr>
            <a:lvl7pPr marL="219456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微軟正黑體" panose="020B0604030504040204" pitchFamily="34" charset="-120"/>
                <a:ea typeface="微軟正黑體" panose="020B0604030504040204" pitchFamily="34" charset="-120"/>
                <a:cs typeface="+mn-cs"/>
              </a:defRPr>
            </a:lvl7pPr>
            <a:lvl8pPr marL="251460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微軟正黑體" panose="020B0604030504040204" pitchFamily="34" charset="-120"/>
                <a:ea typeface="微軟正黑體" panose="020B0604030504040204" pitchFamily="34" charset="-120"/>
                <a:cs typeface="+mn-cs"/>
              </a:defRPr>
            </a:lvl8pPr>
            <a:lvl9pPr marL="283464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微軟正黑體" panose="020B0604030504040204" pitchFamily="34" charset="-120"/>
                <a:ea typeface="微軟正黑體" panose="020B0604030504040204" pitchFamily="34" charset="-120"/>
                <a:cs typeface="+mn-cs"/>
              </a:defRPr>
            </a:lvl9pPr>
          </a:lstStyle>
          <a:p>
            <a:pPr marL="45720" marR="0" lvl="0" indent="0" algn="l" defTabSz="914400" rtl="0" eaLnBrk="1" fontAlgn="auto" latinLnBrk="0" hangingPunct="1">
              <a:lnSpc>
                <a:spcPct val="90000"/>
              </a:lnSpc>
              <a:spcBef>
                <a:spcPts val="1800"/>
              </a:spcBef>
              <a:spcAft>
                <a:spcPts val="0"/>
              </a:spcAft>
              <a:buClr>
                <a:srgbClr val="1F1F1F"/>
              </a:buClr>
              <a:buSzPct val="80000"/>
              <a:buFont typeface="Wingdings" pitchFamily="2" charset="2"/>
              <a:buNone/>
              <a:tabLst/>
              <a:defRPr/>
            </a:pPr>
            <a:r>
              <a:rPr kumimoji="0" lang="en-US" altLang="zh-TW" sz="1400" b="1" i="0" u="none" strike="noStrike" kern="1200" cap="none" spc="0" normalizeH="0" baseline="0" noProof="0" dirty="0">
                <a:ln>
                  <a:noFill/>
                </a:ln>
                <a:solidFill>
                  <a:srgbClr val="C00000"/>
                </a:solidFill>
                <a:effectLst/>
                <a:uLnTx/>
                <a:uFillTx/>
                <a:latin typeface="Calibri" panose="020F0502020204030204"/>
                <a:ea typeface="新細明體" panose="02020500000000000000" pitchFamily="18" charset="-120"/>
                <a:cs typeface="+mn-cs"/>
              </a:rPr>
              <a:t>PU</a:t>
            </a:r>
            <a:r>
              <a:rPr kumimoji="0" lang="zh-TW" altLang="en-US" sz="1400" b="1" i="0" u="none" strike="noStrike" kern="1200" cap="none" spc="0" normalizeH="0" baseline="0" noProof="0" dirty="0">
                <a:ln>
                  <a:noFill/>
                </a:ln>
                <a:solidFill>
                  <a:srgbClr val="C00000"/>
                </a:solidFill>
                <a:effectLst/>
                <a:uLnTx/>
                <a:uFillTx/>
                <a:latin typeface="Calibri" panose="020F0502020204030204"/>
                <a:ea typeface="新細明體" panose="02020500000000000000" pitchFamily="18" charset="-120"/>
                <a:cs typeface="+mn-cs"/>
              </a:rPr>
              <a:t>合成皮產品：</a:t>
            </a:r>
            <a:endParaRPr kumimoji="0" lang="en-US" altLang="zh-TW" sz="1400" b="1" i="0" u="none" strike="noStrike" kern="1200" cap="none" spc="0" normalizeH="0" baseline="0" noProof="0" dirty="0">
              <a:ln>
                <a:noFill/>
              </a:ln>
              <a:solidFill>
                <a:srgbClr val="C00000"/>
              </a:solidFill>
              <a:effectLst/>
              <a:uLnTx/>
              <a:uFillTx/>
              <a:latin typeface="Calibri" panose="020F0502020204030204"/>
              <a:ea typeface="新細明體" panose="02020500000000000000" pitchFamily="18" charset="-120"/>
              <a:cs typeface="+mn-cs"/>
            </a:endParaRPr>
          </a:p>
          <a:p>
            <a:pPr marL="274320" marR="0" lvl="0" indent="-228600" algn="l" defTabSz="914400" rtl="0" eaLnBrk="1" fontAlgn="auto" latinLnBrk="0" hangingPunct="1">
              <a:lnSpc>
                <a:spcPct val="90000"/>
              </a:lnSpc>
              <a:spcBef>
                <a:spcPts val="1800"/>
              </a:spcBef>
              <a:spcAft>
                <a:spcPts val="0"/>
              </a:spcAft>
              <a:buClr>
                <a:srgbClr val="1F1F1F"/>
              </a:buClr>
              <a:buSzPct val="80000"/>
              <a:buFont typeface="Wingdings" panose="05000000000000000000" pitchFamily="2" charset="2"/>
              <a:buChar char="n"/>
              <a:tabLst/>
              <a:defRPr/>
            </a:pPr>
            <a:r>
              <a:rPr kumimoji="0" lang="zh-TW" altLang="en-US" sz="1400" b="0" i="0" u="none"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rPr>
              <a:t>可依客戶需求，生產不同紙紋或壓花紋路之濕式</a:t>
            </a:r>
            <a:r>
              <a:rPr kumimoji="0" lang="en-US" altLang="zh-TW" sz="1400" b="0" i="0" u="none"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rPr>
              <a:t>PU;</a:t>
            </a:r>
            <a:r>
              <a:rPr kumimoji="0" lang="zh-TW" altLang="en-US" sz="1400" b="0" i="0" u="none"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rPr>
              <a:t>再搭配各種不同處理或加工，以取代越來越缺乏之真皮，應用於鞋材、運動器材、成衣、皮包、手套及耳機等等。</a:t>
            </a:r>
          </a:p>
        </p:txBody>
      </p:sp>
      <p:sp>
        <p:nvSpPr>
          <p:cNvPr id="2" name="標題 1">
            <a:extLst>
              <a:ext uri="{FF2B5EF4-FFF2-40B4-BE49-F238E27FC236}">
                <a16:creationId xmlns:a16="http://schemas.microsoft.com/office/drawing/2014/main" id="{2768881A-8D5A-156A-8B1E-312509143705}"/>
              </a:ext>
            </a:extLst>
          </p:cNvPr>
          <p:cNvSpPr txBox="1">
            <a:spLocks/>
          </p:cNvSpPr>
          <p:nvPr/>
        </p:nvSpPr>
        <p:spPr>
          <a:xfrm>
            <a:off x="479138" y="243478"/>
            <a:ext cx="6117686" cy="380082"/>
          </a:xfrm>
          <a:prstGeom prst="rect">
            <a:avLst/>
          </a:prstGeom>
        </p:spPr>
        <p:txBody>
          <a:bodyPr vert="horz" lIns="0" tIns="0" rIns="0" bIns="0" rtlCol="0" anchor="ctr">
            <a:normAutofit/>
          </a:bodyPr>
          <a:lstStyle>
            <a:lvl1pPr algn="l" defTabSz="333150" rtl="0" eaLnBrk="1" latinLnBrk="0" hangingPunct="1">
              <a:lnSpc>
                <a:spcPct val="90000"/>
              </a:lnSpc>
              <a:spcBef>
                <a:spcPct val="0"/>
              </a:spcBef>
              <a:buNone/>
              <a:defRPr sz="1600" kern="1200">
                <a:solidFill>
                  <a:schemeClr val="tx1"/>
                </a:solidFill>
                <a:latin typeface="+mj-lt"/>
                <a:ea typeface="+mj-ea"/>
                <a:cs typeface="+mj-cs"/>
              </a:defRPr>
            </a:lvl1pPr>
          </a:lstStyle>
          <a:p>
            <a:pPr marL="0" marR="0" lvl="0" indent="0" algn="l" defTabSz="333150" rtl="0" eaLnBrk="1" fontAlgn="auto" latinLnBrk="0" hangingPunct="1">
              <a:lnSpc>
                <a:spcPct val="90000"/>
              </a:lnSpc>
              <a:spcBef>
                <a:spcPct val="0"/>
              </a:spcBef>
              <a:spcAft>
                <a:spcPts val="0"/>
              </a:spcAft>
              <a:buClrTx/>
              <a:buSzTx/>
              <a:buFontTx/>
              <a:buNone/>
              <a:tabLst/>
              <a:defRPr/>
            </a:pPr>
            <a:endParaRPr kumimoji="0" lang="zh-TW" alt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Light" panose="020F0302020204030204"/>
              <a:ea typeface="新細明體" panose="02020500000000000000" pitchFamily="18" charset="-120"/>
              <a:cs typeface="+mj-cs"/>
            </a:endParaRPr>
          </a:p>
        </p:txBody>
      </p:sp>
      <p:sp>
        <p:nvSpPr>
          <p:cNvPr id="15" name="標題 14">
            <a:extLst>
              <a:ext uri="{FF2B5EF4-FFF2-40B4-BE49-F238E27FC236}">
                <a16:creationId xmlns:a16="http://schemas.microsoft.com/office/drawing/2014/main" id="{7D0EEBFA-2A28-26E8-A2BD-AB4D502E165A}"/>
              </a:ext>
            </a:extLst>
          </p:cNvPr>
          <p:cNvSpPr>
            <a:spLocks noGrp="1"/>
          </p:cNvSpPr>
          <p:nvPr>
            <p:ph type="ctrTitle"/>
          </p:nvPr>
        </p:nvSpPr>
        <p:spPr/>
        <p:txBody>
          <a:bodyPr>
            <a:normAutofit/>
          </a:bodyPr>
          <a:lstStyle/>
          <a:p>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終端應用</a:t>
            </a:r>
            <a:r>
              <a:rPr lang="en-US" altLang="zh-TW"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   PU</a:t>
            </a:r>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合成皮、</a:t>
            </a:r>
            <a:r>
              <a:rPr lang="en-US" altLang="zh-TW"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PU</a:t>
            </a:r>
            <a:r>
              <a:rPr lang="zh-TW" altLang="en-US" sz="2400" b="1"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貼面</a:t>
            </a:r>
            <a:endParaRPr lang="zh-TW" altLang="en-US" sz="2400" dirty="0">
              <a:solidFill>
                <a:schemeClr val="bg1"/>
              </a:solidFill>
            </a:endParaRPr>
          </a:p>
        </p:txBody>
      </p:sp>
      <p:sp>
        <p:nvSpPr>
          <p:cNvPr id="18" name="文字方塊 17">
            <a:extLst>
              <a:ext uri="{FF2B5EF4-FFF2-40B4-BE49-F238E27FC236}">
                <a16:creationId xmlns:a16="http://schemas.microsoft.com/office/drawing/2014/main" id="{2BC7EF80-62C3-3A25-36E1-8549ADC67533}"/>
              </a:ext>
            </a:extLst>
          </p:cNvPr>
          <p:cNvSpPr txBox="1"/>
          <p:nvPr/>
        </p:nvSpPr>
        <p:spPr>
          <a:xfrm>
            <a:off x="156066" y="2427734"/>
            <a:ext cx="4742786" cy="2246769"/>
          </a:xfrm>
          <a:prstGeom prst="rect">
            <a:avLst/>
          </a:prstGeom>
          <a:noFill/>
        </p:spPr>
        <p:txBody>
          <a:bodyPr wrap="square">
            <a:spAutoFit/>
          </a:bodyPr>
          <a:lstStyle/>
          <a:p>
            <a:pPr marL="0" marR="0" lvl="0" indent="0" algn="l" defTabSz="876377" rtl="0" eaLnBrk="1" fontAlgn="auto" latinLnBrk="0" hangingPunct="1">
              <a:lnSpc>
                <a:spcPct val="100000"/>
              </a:lnSpc>
              <a:spcBef>
                <a:spcPts val="0"/>
              </a:spcBef>
              <a:spcAft>
                <a:spcPts val="0"/>
              </a:spcAft>
              <a:buClrTx/>
              <a:buSzTx/>
              <a:buFontTx/>
              <a:buNone/>
              <a:tabLst/>
              <a:defRPr/>
            </a:pPr>
            <a:r>
              <a:rPr kumimoji="0" lang="en-US" altLang="zh-TW" sz="1400" b="1" i="0" u="none" strike="noStrike" kern="1200" cap="none" spc="0" normalizeH="0" baseline="0" noProof="0" dirty="0">
                <a:ln>
                  <a:noFill/>
                </a:ln>
                <a:solidFill>
                  <a:srgbClr val="C00000"/>
                </a:solidFill>
                <a:effectLst/>
                <a:uLnTx/>
                <a:uFillTx/>
                <a:latin typeface="Calibri" panose="020F0502020204030204"/>
                <a:ea typeface="新細明體" panose="02020500000000000000" pitchFamily="18" charset="-120"/>
                <a:cs typeface="+mn-cs"/>
              </a:rPr>
              <a:t>PU</a:t>
            </a:r>
            <a:r>
              <a:rPr kumimoji="0" lang="zh-TW" altLang="en-US" sz="1400" b="1" i="0" u="none" strike="noStrike" kern="1200" cap="none" spc="0" normalizeH="0" baseline="0" noProof="0" dirty="0">
                <a:ln>
                  <a:noFill/>
                </a:ln>
                <a:solidFill>
                  <a:srgbClr val="C00000"/>
                </a:solidFill>
                <a:effectLst/>
                <a:uLnTx/>
                <a:uFillTx/>
                <a:latin typeface="Calibri" panose="020F0502020204030204"/>
                <a:ea typeface="新細明體" panose="02020500000000000000" pitchFamily="18" charset="-120"/>
                <a:cs typeface="+mn-cs"/>
              </a:rPr>
              <a:t>貼面產品：</a:t>
            </a:r>
            <a:r>
              <a:rPr kumimoji="0" lang="zh-TW" altLang="en-US" sz="1400" b="1" i="0" u="none"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rPr>
              <a:t/>
            </a:r>
            <a:br>
              <a:rPr kumimoji="0" lang="zh-TW" altLang="en-US" sz="1400" b="1" i="0" u="none"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rPr>
            </a:br>
            <a:endParaRPr kumimoji="0" lang="en-US" altLang="zh-TW" sz="1400" b="1" i="0" u="none"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endParaRPr>
          </a:p>
          <a:p>
            <a:pPr marL="285750" marR="0" lvl="0" indent="-285750" algn="l" defTabSz="876377"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400" b="0" i="0" u="none"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rPr>
              <a:t>壓花產品：能使產品具不同紋路及表面各種不同觸感 。</a:t>
            </a:r>
            <a:br>
              <a:rPr kumimoji="0" lang="zh-TW" altLang="en-US" sz="1400" b="0" i="0" u="none"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rPr>
            </a:br>
            <a:r>
              <a:rPr kumimoji="0" lang="zh-TW" altLang="en-US" sz="1400" b="0" i="0" u="none"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rPr>
              <a:t>印花處理： 產品極具皮感及多變。</a:t>
            </a:r>
            <a:endParaRPr kumimoji="0" lang="en-US" altLang="zh-TW" sz="1400" b="0" i="0" u="none"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endParaRPr>
          </a:p>
          <a:p>
            <a:pPr marL="285750" marR="0" lvl="0" indent="-285750" algn="l" defTabSz="876377"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400" b="0" i="0" u="none"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rPr>
              <a:t>乾式</a:t>
            </a:r>
            <a:r>
              <a:rPr kumimoji="0" lang="en-US" altLang="zh-TW" sz="1400" b="0" i="0" u="none"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rPr>
              <a:t>PU</a:t>
            </a:r>
            <a:r>
              <a:rPr kumimoji="0" lang="zh-TW" altLang="en-US" sz="1400" b="0" i="0" u="none"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rPr>
              <a:t>，具輕薄及富彈性之特性，亦可配合表面處理。</a:t>
            </a:r>
            <a:endParaRPr kumimoji="0" lang="en-US" altLang="zh-TW" sz="1400" b="0" i="0" u="none"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endParaRPr>
          </a:p>
          <a:p>
            <a:pPr marL="285750" marR="0" lvl="0" indent="-285750" algn="l" defTabSz="876377"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400" b="0" i="0" u="none"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rPr>
              <a:t>瘋馬皮系列，強調油臘、 富絲絨感，具真皮及復古之特色。</a:t>
            </a:r>
            <a:endParaRPr kumimoji="0" lang="en-US" altLang="zh-TW" sz="1400" b="0" i="0" u="none"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endParaRPr>
          </a:p>
          <a:p>
            <a:pPr marL="285750" marR="0" lvl="0" indent="-285750" algn="l" defTabSz="876377"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zh-TW" altLang="en-US" sz="1400" b="0" i="0" u="none"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rPr>
              <a:t>止滑皮</a:t>
            </a:r>
            <a:r>
              <a:rPr kumimoji="0" lang="en-US" altLang="zh-TW" sz="1400" b="0" i="0" u="none"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rPr>
              <a:t>:</a:t>
            </a:r>
            <a:r>
              <a:rPr kumimoji="0" lang="zh-TW" altLang="en-US" sz="1400" b="0" i="0" u="none"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rPr>
              <a:t>防滑效果佳，運用於滑雪手套及其他防滑加工用途，亦可處理導電效果，使其皮料具導電之效果。可用於開發手套，使其能使用智慧型手機等之觸控產品。</a:t>
            </a:r>
          </a:p>
        </p:txBody>
      </p:sp>
      <p:sp>
        <p:nvSpPr>
          <p:cNvPr id="19" name="10 Marcador de número de diapositiva">
            <a:extLst>
              <a:ext uri="{FF2B5EF4-FFF2-40B4-BE49-F238E27FC236}">
                <a16:creationId xmlns:a16="http://schemas.microsoft.com/office/drawing/2014/main" id="{F777A810-F209-CDD8-2D9F-B9C772410891}"/>
              </a:ext>
            </a:extLst>
          </p:cNvPr>
          <p:cNvSpPr>
            <a:spLocks noGrp="1"/>
          </p:cNvSpPr>
          <p:nvPr>
            <p:ph type="sldNum" sz="quarter" idx="12"/>
          </p:nvPr>
        </p:nvSpPr>
        <p:spPr>
          <a:xfrm>
            <a:off x="6812614" y="4767306"/>
            <a:ext cx="2057266" cy="273812"/>
          </a:xfrm>
        </p:spPr>
        <p:txBody>
          <a:bodyPr/>
          <a:lstStyle/>
          <a:p>
            <a:pPr marL="0" marR="0" lvl="0" indent="0" algn="r" defTabSz="876377" rtl="0" eaLnBrk="1" fontAlgn="auto" latinLnBrk="0" hangingPunct="1">
              <a:lnSpc>
                <a:spcPct val="100000"/>
              </a:lnSpc>
              <a:spcBef>
                <a:spcPts val="0"/>
              </a:spcBef>
              <a:spcAft>
                <a:spcPts val="0"/>
              </a:spcAft>
              <a:buClrTx/>
              <a:buSzTx/>
              <a:buFontTx/>
              <a:buNone/>
              <a:tabLst/>
              <a:defRPr/>
            </a:pPr>
            <a:fld id="{FF439014-E629-42E3-A58B-61A0F1C8CFFE}" type="slidenum">
              <a:rPr kumimoji="0" lang="es-SV" sz="700" b="0" i="0" u="none" strike="noStrike" kern="1200" cap="none" spc="0" normalizeH="0" baseline="0" noProof="0" smtClean="0">
                <a:ln>
                  <a:noFill/>
                </a:ln>
                <a:solidFill>
                  <a:srgbClr val="1F1F1F"/>
                </a:solidFill>
                <a:effectLst/>
                <a:uLnTx/>
                <a:uFillTx/>
                <a:latin typeface="Source Sans Pro" panose="020B0503030403020204" pitchFamily="34" charset="0"/>
                <a:ea typeface="+mn-ea"/>
                <a:cs typeface="+mn-cs"/>
              </a:rPr>
              <a:pPr marL="0" marR="0" lvl="0" indent="0" algn="r" defTabSz="876377" rtl="0" eaLnBrk="1" fontAlgn="auto" latinLnBrk="0" hangingPunct="1">
                <a:lnSpc>
                  <a:spcPct val="100000"/>
                </a:lnSpc>
                <a:spcBef>
                  <a:spcPts val="0"/>
                </a:spcBef>
                <a:spcAft>
                  <a:spcPts val="0"/>
                </a:spcAft>
                <a:buClrTx/>
                <a:buSzTx/>
                <a:buFontTx/>
                <a:buNone/>
                <a:tabLst/>
                <a:defRPr/>
              </a:pPr>
              <a:t>9</a:t>
            </a:fld>
            <a:endParaRPr kumimoji="0" lang="es-SV" sz="700" b="0" i="0" u="none" strike="noStrike" kern="1200" cap="none" spc="0" normalizeH="0" baseline="0" noProof="0" dirty="0">
              <a:ln>
                <a:noFill/>
              </a:ln>
              <a:solidFill>
                <a:srgbClr val="1F1F1F"/>
              </a:solidFill>
              <a:effectLst/>
              <a:uLnTx/>
              <a:uFillTx/>
              <a:latin typeface="Source Sans Pro" panose="020B0503030403020204" pitchFamily="34" charset="0"/>
              <a:ea typeface="+mn-ea"/>
              <a:cs typeface="+mn-cs"/>
            </a:endParaRPr>
          </a:p>
        </p:txBody>
      </p:sp>
      <p:pic>
        <p:nvPicPr>
          <p:cNvPr id="20" name="圖片 19" descr="一張含有 標誌, 美工圖案, 圖形, 符號 的圖片&#10;&#10;自動產生的描述">
            <a:extLst>
              <a:ext uri="{FF2B5EF4-FFF2-40B4-BE49-F238E27FC236}">
                <a16:creationId xmlns:a16="http://schemas.microsoft.com/office/drawing/2014/main" id="{B6D20764-A994-8074-9F76-1226C5438D1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7" b="95428" l="3085" r="98972">
                        <a14:foregroundMark x1="5941" y1="44924" x2="5941" y2="44924"/>
                        <a14:foregroundMark x1="58440" y1="5201" x2="58440" y2="5201"/>
                        <a14:foregroundMark x1="53413" y1="1007" x2="53413" y2="1007"/>
                        <a14:foregroundMark x1="3085" y1="52349" x2="3085" y2="52349"/>
                        <a14:foregroundMark x1="51899" y1="86493" x2="51899" y2="86493"/>
                        <a14:foregroundMark x1="34761" y1="94086" x2="41902" y2="95428"/>
                        <a14:foregroundMark x1="41902" y1="95428" x2="51500" y2="94086"/>
                        <a14:foregroundMark x1="92574" y1="69715" x2="95830" y2="64723"/>
                        <a14:foregroundMark x1="98972" y1="54740" x2="98972" y2="54740"/>
                      </a14:backgroundRemoval>
                    </a14:imgEffect>
                  </a14:imgLayer>
                </a14:imgProps>
              </a:ext>
              <a:ext uri="{28A0092B-C50C-407E-A947-70E740481C1C}">
                <a14:useLocalDpi xmlns:a14="http://schemas.microsoft.com/office/drawing/2010/main" val="0"/>
              </a:ext>
            </a:extLst>
          </a:blip>
          <a:stretch>
            <a:fillRect/>
          </a:stretch>
        </p:blipFill>
        <p:spPr>
          <a:xfrm>
            <a:off x="8244408" y="4787332"/>
            <a:ext cx="385086" cy="262224"/>
          </a:xfrm>
          <a:prstGeom prst="rect">
            <a:avLst/>
          </a:prstGeom>
        </p:spPr>
      </p:pic>
      <p:sp>
        <p:nvSpPr>
          <p:cNvPr id="11" name="內容版面配置區 2">
            <a:extLst>
              <a:ext uri="{FF2B5EF4-FFF2-40B4-BE49-F238E27FC236}">
                <a16:creationId xmlns:a16="http://schemas.microsoft.com/office/drawing/2014/main" id="{248FDB2A-E119-34C0-3DC6-49FF9A13537E}"/>
              </a:ext>
            </a:extLst>
          </p:cNvPr>
          <p:cNvSpPr txBox="1">
            <a:spLocks/>
          </p:cNvSpPr>
          <p:nvPr/>
        </p:nvSpPr>
        <p:spPr>
          <a:xfrm>
            <a:off x="4932040" y="3962052"/>
            <a:ext cx="3816424" cy="602839"/>
          </a:xfrm>
          <a:prstGeom prst="rect">
            <a:avLst/>
          </a:prstGeom>
        </p:spPr>
        <p:txBody>
          <a:bodyPr vert="horz" lIns="91440" tIns="45720" rIns="91440" bIns="45720" rtlCol="0" anchor="ctr">
            <a:noAutofit/>
          </a:bodyPr>
          <a:lstStyle>
            <a:lvl1pPr marL="274320" indent="-228600" algn="l" defTabSz="914400" rtl="0" eaLnBrk="1" latinLnBrk="0" hangingPunct="1">
              <a:lnSpc>
                <a:spcPct val="90000"/>
              </a:lnSpc>
              <a:spcBef>
                <a:spcPts val="1800"/>
              </a:spcBef>
              <a:buClr>
                <a:schemeClr val="tx2"/>
              </a:buClr>
              <a:buSzPct val="80000"/>
              <a:buFont typeface="Wingdings" pitchFamily="2" charset="2"/>
              <a:buChar char="§"/>
              <a:defRPr sz="2000" kern="1200">
                <a:solidFill>
                  <a:schemeClr val="tx2"/>
                </a:solidFill>
                <a:latin typeface="微軟正黑體" panose="020B0604030504040204" pitchFamily="34" charset="-120"/>
                <a:ea typeface="微軟正黑體" panose="020B0604030504040204" pitchFamily="34" charset="-120"/>
                <a:cs typeface="+mn-cs"/>
              </a:defRPr>
            </a:lvl1pPr>
            <a:lvl2pPr marL="594360" indent="-228600" algn="l" defTabSz="914400" rtl="0" eaLnBrk="1" latinLnBrk="0" hangingPunct="1">
              <a:lnSpc>
                <a:spcPct val="90000"/>
              </a:lnSpc>
              <a:spcBef>
                <a:spcPts val="1000"/>
              </a:spcBef>
              <a:buClr>
                <a:schemeClr val="tx2"/>
              </a:buClr>
              <a:buSzPct val="80000"/>
              <a:buFont typeface="Wingdings" pitchFamily="2" charset="2"/>
              <a:buChar char="§"/>
              <a:defRPr sz="1800" kern="1200">
                <a:solidFill>
                  <a:schemeClr val="tx2"/>
                </a:solidFill>
                <a:latin typeface="微軟正黑體" panose="020B0604030504040204" pitchFamily="34" charset="-120"/>
                <a:ea typeface="微軟正黑體" panose="020B0604030504040204" pitchFamily="34" charset="-120"/>
                <a:cs typeface="+mn-cs"/>
              </a:defRPr>
            </a:lvl2pPr>
            <a:lvl3pPr marL="914400" indent="-228600" algn="l" defTabSz="914400" rtl="0" eaLnBrk="1" latinLnBrk="0" hangingPunct="1">
              <a:lnSpc>
                <a:spcPct val="90000"/>
              </a:lnSpc>
              <a:spcBef>
                <a:spcPts val="800"/>
              </a:spcBef>
              <a:buClr>
                <a:schemeClr val="tx2"/>
              </a:buClr>
              <a:buSzPct val="80000"/>
              <a:buFont typeface="Wingdings" pitchFamily="2" charset="2"/>
              <a:buChar char="§"/>
              <a:defRPr sz="1600" kern="1200">
                <a:solidFill>
                  <a:schemeClr val="tx2"/>
                </a:solidFill>
                <a:latin typeface="微軟正黑體" panose="020B0604030504040204" pitchFamily="34" charset="-120"/>
                <a:ea typeface="微軟正黑體" panose="020B0604030504040204" pitchFamily="34" charset="-120"/>
                <a:cs typeface="+mn-cs"/>
              </a:defRPr>
            </a:lvl3pPr>
            <a:lvl4pPr marL="1234440" indent="-228600" algn="l" defTabSz="914400" rtl="0" eaLnBrk="1" latinLnBrk="0" hangingPunct="1">
              <a:lnSpc>
                <a:spcPct val="90000"/>
              </a:lnSpc>
              <a:spcBef>
                <a:spcPts val="800"/>
              </a:spcBef>
              <a:buClr>
                <a:schemeClr val="tx2"/>
              </a:buClr>
              <a:buSzPct val="80000"/>
              <a:buFont typeface="Wingdings" pitchFamily="2" charset="2"/>
              <a:buChar char="§"/>
              <a:defRPr sz="1400" kern="1200">
                <a:solidFill>
                  <a:schemeClr val="tx2"/>
                </a:solidFill>
                <a:latin typeface="微軟正黑體" panose="020B0604030504040204" pitchFamily="34" charset="-120"/>
                <a:ea typeface="微軟正黑體" panose="020B0604030504040204" pitchFamily="34" charset="-120"/>
                <a:cs typeface="+mn-cs"/>
              </a:defRPr>
            </a:lvl4pPr>
            <a:lvl5pPr marL="1554480" indent="-228600" algn="l" defTabSz="914400" rtl="0" eaLnBrk="1" latinLnBrk="0" hangingPunct="1">
              <a:lnSpc>
                <a:spcPct val="90000"/>
              </a:lnSpc>
              <a:spcBef>
                <a:spcPts val="800"/>
              </a:spcBef>
              <a:buClr>
                <a:schemeClr val="tx2"/>
              </a:buClr>
              <a:buSzPct val="80000"/>
              <a:buFont typeface="Wingdings" pitchFamily="2" charset="2"/>
              <a:buChar char="§"/>
              <a:defRPr sz="1400" kern="1200">
                <a:solidFill>
                  <a:schemeClr val="tx2"/>
                </a:solidFill>
                <a:latin typeface="微軟正黑體" panose="020B0604030504040204" pitchFamily="34" charset="-120"/>
                <a:ea typeface="微軟正黑體" panose="020B0604030504040204" pitchFamily="34" charset="-120"/>
                <a:cs typeface="+mn-cs"/>
              </a:defRPr>
            </a:lvl5pPr>
            <a:lvl6pPr marL="1874520" indent="-228600" algn="l" defTabSz="914400" rtl="0" eaLnBrk="1" latinLnBrk="0" hangingPunct="1">
              <a:lnSpc>
                <a:spcPct val="90000"/>
              </a:lnSpc>
              <a:spcBef>
                <a:spcPts val="800"/>
              </a:spcBef>
              <a:buSzPct val="80000"/>
              <a:buFont typeface="Wingdings" pitchFamily="2" charset="2"/>
              <a:buChar char="§"/>
              <a:defRPr sz="1400" kern="1200">
                <a:solidFill>
                  <a:schemeClr val="tx2"/>
                </a:solidFill>
                <a:latin typeface="微軟正黑體" panose="020B0604030504040204" pitchFamily="34" charset="-120"/>
                <a:ea typeface="微軟正黑體" panose="020B0604030504040204" pitchFamily="34" charset="-120"/>
                <a:cs typeface="+mn-cs"/>
              </a:defRPr>
            </a:lvl6pPr>
            <a:lvl7pPr marL="219456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微軟正黑體" panose="020B0604030504040204" pitchFamily="34" charset="-120"/>
                <a:ea typeface="微軟正黑體" panose="020B0604030504040204" pitchFamily="34" charset="-120"/>
                <a:cs typeface="+mn-cs"/>
              </a:defRPr>
            </a:lvl7pPr>
            <a:lvl8pPr marL="251460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微軟正黑體" panose="020B0604030504040204" pitchFamily="34" charset="-120"/>
                <a:ea typeface="微軟正黑體" panose="020B0604030504040204" pitchFamily="34" charset="-120"/>
                <a:cs typeface="+mn-cs"/>
              </a:defRPr>
            </a:lvl8pPr>
            <a:lvl9pPr marL="283464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微軟正黑體" panose="020B0604030504040204" pitchFamily="34" charset="-120"/>
                <a:ea typeface="微軟正黑體" panose="020B0604030504040204" pitchFamily="34" charset="-120"/>
                <a:cs typeface="+mn-cs"/>
              </a:defRPr>
            </a:lvl9pPr>
          </a:lstStyle>
          <a:p>
            <a:pPr marL="45720" marR="0" lvl="0" indent="0" algn="l" defTabSz="914400" rtl="0" eaLnBrk="1" fontAlgn="auto" latinLnBrk="0" hangingPunct="1">
              <a:lnSpc>
                <a:spcPct val="90000"/>
              </a:lnSpc>
              <a:spcBef>
                <a:spcPts val="1800"/>
              </a:spcBef>
              <a:spcAft>
                <a:spcPts val="0"/>
              </a:spcAft>
              <a:buClr>
                <a:srgbClr val="1F1F1F"/>
              </a:buClr>
              <a:buSzPct val="80000"/>
              <a:buFont typeface="Wingdings" pitchFamily="2" charset="2"/>
              <a:buNone/>
              <a:tabLst/>
              <a:defRPr/>
            </a:pPr>
            <a:r>
              <a:rPr kumimoji="0" lang="en-US" altLang="zh-TW" sz="1400" b="1" i="0" u="none" strike="noStrike" kern="1200" cap="none" spc="0" normalizeH="0" baseline="0" noProof="0" dirty="0">
                <a:ln>
                  <a:noFill/>
                </a:ln>
                <a:solidFill>
                  <a:srgbClr val="C00000"/>
                </a:solidFill>
                <a:effectLst/>
                <a:uLnTx/>
                <a:uFillTx/>
                <a:latin typeface="Calibri" panose="020F0502020204030204"/>
                <a:ea typeface="新細明體" panose="02020500000000000000" pitchFamily="18" charset="-120"/>
                <a:cs typeface="+mn-cs"/>
              </a:rPr>
              <a:t>PMMA</a:t>
            </a:r>
            <a:r>
              <a:rPr kumimoji="0" lang="zh-TW" altLang="en-US" sz="1400" b="1" i="0" u="none" strike="noStrike" kern="1200" cap="none" spc="0" normalizeH="0" baseline="0" noProof="0" dirty="0">
                <a:ln>
                  <a:noFill/>
                </a:ln>
                <a:solidFill>
                  <a:srgbClr val="C00000"/>
                </a:solidFill>
                <a:effectLst/>
                <a:uLnTx/>
                <a:uFillTx/>
                <a:latin typeface="Calibri" panose="020F0502020204030204"/>
                <a:ea typeface="新細明體" panose="02020500000000000000" pitchFamily="18" charset="-120"/>
                <a:cs typeface="+mn-cs"/>
              </a:rPr>
              <a:t>產品：</a:t>
            </a:r>
            <a:endParaRPr kumimoji="0" lang="en-US" altLang="zh-TW" sz="1400" b="1" i="0" u="none" strike="noStrike" kern="1200" cap="none" spc="0" normalizeH="0" baseline="0" noProof="0" dirty="0">
              <a:ln>
                <a:noFill/>
              </a:ln>
              <a:solidFill>
                <a:srgbClr val="C00000"/>
              </a:solidFill>
              <a:effectLst/>
              <a:uLnTx/>
              <a:uFillTx/>
              <a:latin typeface="Calibri" panose="020F0502020204030204"/>
              <a:ea typeface="新細明體" panose="02020500000000000000" pitchFamily="18" charset="-120"/>
              <a:cs typeface="+mn-cs"/>
            </a:endParaRPr>
          </a:p>
          <a:p>
            <a:pPr marL="274320" marR="0" lvl="0" indent="-228600" algn="l" defTabSz="914400" rtl="0" eaLnBrk="1" fontAlgn="auto" latinLnBrk="0" hangingPunct="1">
              <a:lnSpc>
                <a:spcPct val="90000"/>
              </a:lnSpc>
              <a:spcBef>
                <a:spcPts val="1800"/>
              </a:spcBef>
              <a:spcAft>
                <a:spcPts val="0"/>
              </a:spcAft>
              <a:buClr>
                <a:srgbClr val="1F1F1F"/>
              </a:buClr>
              <a:buSzPct val="80000"/>
              <a:buFont typeface="Wingdings" panose="05000000000000000000" pitchFamily="2" charset="2"/>
              <a:buChar char="n"/>
              <a:tabLst/>
              <a:defRPr/>
            </a:pPr>
            <a:r>
              <a:rPr kumimoji="0" lang="zh-TW" altLang="en-US" sz="1400" b="0" i="0" u="none"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rPr>
              <a:t>著重不同的紋路</a:t>
            </a:r>
            <a:r>
              <a:rPr kumimoji="0" lang="en-US" altLang="zh-TW" sz="1400" b="0" i="0" u="none"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rPr>
              <a:t>,</a:t>
            </a:r>
            <a:r>
              <a:rPr kumimoji="0" lang="zh-TW" altLang="en-US" sz="1400" b="0" i="0" u="none" strike="noStrike" kern="1200" cap="none" spc="0" normalizeH="0" baseline="0" noProof="0" dirty="0">
                <a:ln>
                  <a:noFill/>
                </a:ln>
                <a:solidFill>
                  <a:srgbClr val="000000"/>
                </a:solidFill>
                <a:effectLst/>
                <a:uLnTx/>
                <a:uFillTx/>
                <a:latin typeface="Calibri" panose="020F0502020204030204"/>
                <a:ea typeface="新細明體" panose="02020500000000000000" pitchFamily="18" charset="-120"/>
                <a:cs typeface="+mn-cs"/>
              </a:rPr>
              <a:t>運用於裝潢材等等。</a:t>
            </a:r>
          </a:p>
        </p:txBody>
      </p:sp>
    </p:spTree>
  </p:cSld>
  <p:clrMapOvr>
    <a:masterClrMapping/>
  </p:clrMapOvr>
</p:sld>
</file>

<file path=ppt/theme/theme1.xml><?xml version="1.0" encoding="utf-8"?>
<a:theme xmlns:a="http://schemas.openxmlformats.org/drawingml/2006/main" name="11_Diseño personalizado">
  <a:themeElements>
    <a:clrScheme name="ISA 1W">
      <a:dk1>
        <a:srgbClr val="000000"/>
      </a:dk1>
      <a:lt1>
        <a:srgbClr val="FFFFFF"/>
      </a:lt1>
      <a:dk2>
        <a:srgbClr val="1F1F1F"/>
      </a:dk2>
      <a:lt2>
        <a:srgbClr val="575757"/>
      </a:lt2>
      <a:accent1>
        <a:srgbClr val="81B535"/>
      </a:accent1>
      <a:accent2>
        <a:srgbClr val="F99953"/>
      </a:accent2>
      <a:accent3>
        <a:srgbClr val="15A4C6"/>
      </a:accent3>
      <a:accent4>
        <a:srgbClr val="F23A43"/>
      </a:accent4>
      <a:accent5>
        <a:srgbClr val="0D84AF"/>
      </a:accent5>
      <a:accent6>
        <a:srgbClr val="192828"/>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5_Diseño personalizado">
  <a:themeElements>
    <a:clrScheme name="ISA 1W">
      <a:dk1>
        <a:srgbClr val="000000"/>
      </a:dk1>
      <a:lt1>
        <a:srgbClr val="FFFFFF"/>
      </a:lt1>
      <a:dk2>
        <a:srgbClr val="1F1F1F"/>
      </a:dk2>
      <a:lt2>
        <a:srgbClr val="575757"/>
      </a:lt2>
      <a:accent1>
        <a:srgbClr val="81B535"/>
      </a:accent1>
      <a:accent2>
        <a:srgbClr val="F99953"/>
      </a:accent2>
      <a:accent3>
        <a:srgbClr val="15A4C6"/>
      </a:accent3>
      <a:accent4>
        <a:srgbClr val="F23A43"/>
      </a:accent4>
      <a:accent5>
        <a:srgbClr val="0D84AF"/>
      </a:accent5>
      <a:accent6>
        <a:srgbClr val="192828"/>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iseño personalizado">
  <a:themeElements>
    <a:clrScheme name="ISA 1W">
      <a:dk1>
        <a:srgbClr val="000000"/>
      </a:dk1>
      <a:lt1>
        <a:srgbClr val="FFFFFF"/>
      </a:lt1>
      <a:dk2>
        <a:srgbClr val="1F1F1F"/>
      </a:dk2>
      <a:lt2>
        <a:srgbClr val="575757"/>
      </a:lt2>
      <a:accent1>
        <a:srgbClr val="81B535"/>
      </a:accent1>
      <a:accent2>
        <a:srgbClr val="F99953"/>
      </a:accent2>
      <a:accent3>
        <a:srgbClr val="15A4C6"/>
      </a:accent3>
      <a:accent4>
        <a:srgbClr val="F23A43"/>
      </a:accent4>
      <a:accent5>
        <a:srgbClr val="0D84AF"/>
      </a:accent5>
      <a:accent6>
        <a:srgbClr val="192828"/>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2_Diseño personalizado">
  <a:themeElements>
    <a:clrScheme name="ISA 1W">
      <a:dk1>
        <a:srgbClr val="000000"/>
      </a:dk1>
      <a:lt1>
        <a:srgbClr val="FFFFFF"/>
      </a:lt1>
      <a:dk2>
        <a:srgbClr val="1F1F1F"/>
      </a:dk2>
      <a:lt2>
        <a:srgbClr val="575757"/>
      </a:lt2>
      <a:accent1>
        <a:srgbClr val="81B535"/>
      </a:accent1>
      <a:accent2>
        <a:srgbClr val="F99953"/>
      </a:accent2>
      <a:accent3>
        <a:srgbClr val="15A4C6"/>
      </a:accent3>
      <a:accent4>
        <a:srgbClr val="F23A43"/>
      </a:accent4>
      <a:accent5>
        <a:srgbClr val="0D84AF"/>
      </a:accent5>
      <a:accent6>
        <a:srgbClr val="192828"/>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Quadrant">
  <a:themeElements>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Quadrant">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7043</TotalTime>
  <Words>1642</Words>
  <Application>Microsoft Office PowerPoint</Application>
  <PresentationFormat>如螢幕大小 (16:9)</PresentationFormat>
  <Paragraphs>155</Paragraphs>
  <Slides>26</Slides>
  <Notes>7</Notes>
  <HiddenSlides>0</HiddenSlides>
  <MMClips>0</MMClips>
  <ScaleCrop>false</ScaleCrop>
  <HeadingPairs>
    <vt:vector size="8" baseType="variant">
      <vt:variant>
        <vt:lpstr>使用字型</vt:lpstr>
      </vt:variant>
      <vt:variant>
        <vt:i4>21</vt:i4>
      </vt:variant>
      <vt:variant>
        <vt:lpstr>佈景主題</vt:lpstr>
      </vt:variant>
      <vt:variant>
        <vt:i4>6</vt:i4>
      </vt:variant>
      <vt:variant>
        <vt:lpstr>內嵌 OLE 伺服程式</vt:lpstr>
      </vt:variant>
      <vt:variant>
        <vt:i4>1</vt:i4>
      </vt:variant>
      <vt:variant>
        <vt:lpstr>投影片標題</vt:lpstr>
      </vt:variant>
      <vt:variant>
        <vt:i4>26</vt:i4>
      </vt:variant>
    </vt:vector>
  </HeadingPairs>
  <TitlesOfParts>
    <vt:vector size="54" baseType="lpstr">
      <vt:lpstr>FontAwesome</vt:lpstr>
      <vt:lpstr>Montserrat</vt:lpstr>
      <vt:lpstr>Open Sans Condensed</vt:lpstr>
      <vt:lpstr>Open Sans Extrabold</vt:lpstr>
      <vt:lpstr>宋体</vt:lpstr>
      <vt:lpstr>Source Sans Pro</vt:lpstr>
      <vt:lpstr>Times Roman</vt:lpstr>
      <vt:lpstr>微軟正黑體</vt:lpstr>
      <vt:lpstr>新細明體</vt:lpstr>
      <vt:lpstr>標楷體</vt:lpstr>
      <vt:lpstr>Arial</vt:lpstr>
      <vt:lpstr>Arial Black</vt:lpstr>
      <vt:lpstr>Calibri</vt:lpstr>
      <vt:lpstr>Calibri Light</vt:lpstr>
      <vt:lpstr>Century Gothic</vt:lpstr>
      <vt:lpstr>Impact</vt:lpstr>
      <vt:lpstr>Segoe UI</vt:lpstr>
      <vt:lpstr>Times New Roman</vt:lpstr>
      <vt:lpstr>Wingdings</vt:lpstr>
      <vt:lpstr>Wingdings 2</vt:lpstr>
      <vt:lpstr>Wingdings 3</vt:lpstr>
      <vt:lpstr>11_Diseño personalizado</vt:lpstr>
      <vt:lpstr>15_Diseño personalizado</vt:lpstr>
      <vt:lpstr>2_Diseño personalizado</vt:lpstr>
      <vt:lpstr>12_Diseño personalizado</vt:lpstr>
      <vt:lpstr>Quadrant</vt:lpstr>
      <vt:lpstr>1_Office Theme</vt:lpstr>
      <vt:lpstr>文件</vt:lpstr>
      <vt:lpstr>PowerPoint 簡報</vt:lpstr>
      <vt:lpstr>免責聲明</vt:lpstr>
      <vt:lpstr>公司基本資料及概況</vt:lpstr>
      <vt:lpstr>信立 為100%MIT 合成皮、塑膠皮</vt:lpstr>
      <vt:lpstr>主要產品</vt:lpstr>
      <vt:lpstr>終端應用1 –PVC合成皮</vt:lpstr>
      <vt:lpstr>終端應用2 –PVC合成皮</vt:lpstr>
      <vt:lpstr>終端應用3 –PU透濕膜</vt:lpstr>
      <vt:lpstr>終端應用4–   PU合成皮、PU貼面</vt:lpstr>
      <vt:lpstr>核心競爭優勢 </vt:lpstr>
      <vt:lpstr>營運現況分析-普大營收併入，營收有顯著成長</vt:lpstr>
      <vt:lpstr>營運現況分析- 毛利率趨勢</vt:lpstr>
      <vt:lpstr>營運現況分析-獲利趨勢</vt:lpstr>
      <vt:lpstr>營運現況分析-綜合損益表</vt:lpstr>
      <vt:lpstr>營運現況分析-資產負債表</vt:lpstr>
      <vt:lpstr>未來發展方向</vt:lpstr>
      <vt:lpstr>PowerPoint 簡報</vt:lpstr>
      <vt:lpstr>普大材料種類</vt:lpstr>
      <vt:lpstr>應用範圍及領域</vt:lpstr>
      <vt:lpstr>市場區隔及品牌分布圖</vt:lpstr>
      <vt:lpstr>普大特殊貼合系統-MCM</vt:lpstr>
      <vt:lpstr>PowerPoint 簡報</vt:lpstr>
      <vt:lpstr>普大製程</vt:lpstr>
      <vt:lpstr>貼合製程-面料及底材貼合皆用水性無溶劑</vt:lpstr>
      <vt:lpstr>雙色塗佈+珠光</vt:lpstr>
      <vt:lpstr>PowerPoint 簡報</vt:lpstr>
    </vt:vector>
  </TitlesOfParts>
  <Company>China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陳建宏經理</cp:lastModifiedBy>
  <cp:revision>111</cp:revision>
  <dcterms:created xsi:type="dcterms:W3CDTF">2016-05-11T01:24:32Z</dcterms:created>
  <dcterms:modified xsi:type="dcterms:W3CDTF">2025-04-07T12:37:16Z</dcterms:modified>
</cp:coreProperties>
</file>